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9"/>
  </p:notesMasterIdLst>
  <p:handoutMasterIdLst>
    <p:handoutMasterId r:id="rId60"/>
  </p:handoutMasterIdLst>
  <p:sldIdLst>
    <p:sldId id="441" r:id="rId2"/>
    <p:sldId id="308" r:id="rId3"/>
    <p:sldId id="288" r:id="rId4"/>
    <p:sldId id="314" r:id="rId5"/>
    <p:sldId id="315" r:id="rId6"/>
    <p:sldId id="264" r:id="rId7"/>
    <p:sldId id="265" r:id="rId8"/>
    <p:sldId id="316" r:id="rId9"/>
    <p:sldId id="266" r:id="rId10"/>
    <p:sldId id="267" r:id="rId11"/>
    <p:sldId id="268" r:id="rId12"/>
    <p:sldId id="269" r:id="rId13"/>
    <p:sldId id="270" r:id="rId14"/>
    <p:sldId id="271" r:id="rId15"/>
    <p:sldId id="272" r:id="rId16"/>
    <p:sldId id="273" r:id="rId17"/>
    <p:sldId id="274" r:id="rId18"/>
    <p:sldId id="309" r:id="rId19"/>
    <p:sldId id="317" r:id="rId20"/>
    <p:sldId id="442" r:id="rId21"/>
    <p:sldId id="342" r:id="rId22"/>
    <p:sldId id="363" r:id="rId23"/>
    <p:sldId id="361" r:id="rId24"/>
    <p:sldId id="362" r:id="rId25"/>
    <p:sldId id="432" r:id="rId26"/>
    <p:sldId id="443" r:id="rId27"/>
    <p:sldId id="437" r:id="rId28"/>
    <p:sldId id="439" r:id="rId29"/>
    <p:sldId id="438" r:id="rId30"/>
    <p:sldId id="281" r:id="rId31"/>
    <p:sldId id="305" r:id="rId32"/>
    <p:sldId id="306" r:id="rId33"/>
    <p:sldId id="330" r:id="rId34"/>
    <p:sldId id="329" r:id="rId35"/>
    <p:sldId id="336" r:id="rId36"/>
    <p:sldId id="337" r:id="rId37"/>
    <p:sldId id="335" r:id="rId38"/>
    <p:sldId id="331" r:id="rId39"/>
    <p:sldId id="344" r:id="rId40"/>
    <p:sldId id="332" r:id="rId41"/>
    <p:sldId id="346" r:id="rId42"/>
    <p:sldId id="345" r:id="rId43"/>
    <p:sldId id="341" r:id="rId44"/>
    <p:sldId id="304" r:id="rId45"/>
    <p:sldId id="318" r:id="rId46"/>
    <p:sldId id="313" r:id="rId47"/>
    <p:sldId id="323" r:id="rId48"/>
    <p:sldId id="284" r:id="rId49"/>
    <p:sldId id="340" r:id="rId50"/>
    <p:sldId id="276" r:id="rId51"/>
    <p:sldId id="277" r:id="rId52"/>
    <p:sldId id="311" r:id="rId53"/>
    <p:sldId id="279" r:id="rId54"/>
    <p:sldId id="444" r:id="rId55"/>
    <p:sldId id="286" r:id="rId56"/>
    <p:sldId id="292" r:id="rId57"/>
    <p:sldId id="293" r:id="rId58"/>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BA49F5-871C-5341-8BE8-CE40D5C23FF1}" v="36" dt="2025-10-20T00:55:28.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01"/>
    <p:restoredTop sz="95527" autoAdjust="0"/>
  </p:normalViewPr>
  <p:slideViewPr>
    <p:cSldViewPr>
      <p:cViewPr>
        <p:scale>
          <a:sx n="104" d="100"/>
          <a:sy n="104" d="100"/>
        </p:scale>
        <p:origin x="2168" y="2000"/>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delSld modSld modMainMaster">
      <pc:chgData name="Colon, Jeffrey M." userId="615143b1-cdee-493d-9a9d-1565ce8666d9" providerId="ADAL" clId="{DC1DB158-BAB1-5930-B714-AEF472873853}" dt="2025-10-20T00:55:45.317" v="523" actId="14100"/>
      <pc:docMkLst>
        <pc:docMk/>
      </pc:docMkLst>
      <pc:sldChg chg="modSp">
        <pc:chgData name="Colon, Jeffrey M." userId="615143b1-cdee-493d-9a9d-1565ce8666d9" providerId="ADAL" clId="{DC1DB158-BAB1-5930-B714-AEF472873853}" dt="2025-10-19T10:44:13.835" v="9" actId="20577"/>
        <pc:sldMkLst>
          <pc:docMk/>
          <pc:sldMk cId="0" sldId="266"/>
        </pc:sldMkLst>
        <pc:spChg chg="mod">
          <ac:chgData name="Colon, Jeffrey M." userId="615143b1-cdee-493d-9a9d-1565ce8666d9" providerId="ADAL" clId="{DC1DB158-BAB1-5930-B714-AEF472873853}" dt="2025-10-19T10:44:13.835" v="9" actId="20577"/>
          <ac:spMkLst>
            <pc:docMk/>
            <pc:sldMk cId="0" sldId="266"/>
            <ac:spMk id="502787" creationId="{00000000-0000-0000-0000-000000000000}"/>
          </ac:spMkLst>
        </pc:spChg>
      </pc:sldChg>
      <pc:sldChg chg="addSp delSp modSp add del mod">
        <pc:chgData name="Colon, Jeffrey M." userId="615143b1-cdee-493d-9a9d-1565ce8666d9" providerId="ADAL" clId="{DC1DB158-BAB1-5930-B714-AEF472873853}" dt="2025-10-19T23:18:22.293" v="371"/>
        <pc:sldMkLst>
          <pc:docMk/>
          <pc:sldMk cId="0" sldId="284"/>
        </pc:sldMkLst>
        <pc:picChg chg="del">
          <ac:chgData name="Colon, Jeffrey M." userId="615143b1-cdee-493d-9a9d-1565ce8666d9" providerId="ADAL" clId="{DC1DB158-BAB1-5930-B714-AEF472873853}" dt="2025-10-19T23:15:24.957" v="364" actId="478"/>
          <ac:picMkLst>
            <pc:docMk/>
            <pc:sldMk cId="0" sldId="284"/>
            <ac:picMk id="4" creationId="{88565C32-53CF-8944-22A7-220A3050E0F5}"/>
          </ac:picMkLst>
        </pc:picChg>
        <pc:picChg chg="add mod">
          <ac:chgData name="Colon, Jeffrey M." userId="615143b1-cdee-493d-9a9d-1565ce8666d9" providerId="ADAL" clId="{DC1DB158-BAB1-5930-B714-AEF472873853}" dt="2025-10-19T23:18:22.293" v="371"/>
          <ac:picMkLst>
            <pc:docMk/>
            <pc:sldMk cId="0" sldId="284"/>
            <ac:picMk id="1026" creationId="{FF0A3835-FF30-D492-E312-DEFE5C30756A}"/>
          </ac:picMkLst>
        </pc:picChg>
      </pc:sldChg>
      <pc:sldChg chg="addSp modSp mod">
        <pc:chgData name="Colon, Jeffrey M." userId="615143b1-cdee-493d-9a9d-1565ce8666d9" providerId="ADAL" clId="{DC1DB158-BAB1-5930-B714-AEF472873853}" dt="2025-10-20T00:47:21.677" v="514" actId="404"/>
        <pc:sldMkLst>
          <pc:docMk/>
          <pc:sldMk cId="0" sldId="304"/>
        </pc:sldMkLst>
        <pc:spChg chg="add mod">
          <ac:chgData name="Colon, Jeffrey M." userId="615143b1-cdee-493d-9a9d-1565ce8666d9" providerId="ADAL" clId="{DC1DB158-BAB1-5930-B714-AEF472873853}" dt="2025-10-20T00:47:21.677" v="514" actId="404"/>
          <ac:spMkLst>
            <pc:docMk/>
            <pc:sldMk cId="0" sldId="304"/>
            <ac:spMk id="2" creationId="{A743A0F1-77B3-9AEE-B39E-3CCA1BF29B22}"/>
          </ac:spMkLst>
        </pc:spChg>
        <pc:spChg chg="mod">
          <ac:chgData name="Colon, Jeffrey M." userId="615143b1-cdee-493d-9a9d-1565ce8666d9" providerId="ADAL" clId="{DC1DB158-BAB1-5930-B714-AEF472873853}" dt="2025-10-20T00:46:32.386" v="455" actId="14100"/>
          <ac:spMkLst>
            <pc:docMk/>
            <pc:sldMk cId="0" sldId="304"/>
            <ac:spMk id="76804" creationId="{00000000-0000-0000-0000-000000000000}"/>
          </ac:spMkLst>
        </pc:spChg>
        <pc:picChg chg="mod">
          <ac:chgData name="Colon, Jeffrey M." userId="615143b1-cdee-493d-9a9d-1565ce8666d9" providerId="ADAL" clId="{DC1DB158-BAB1-5930-B714-AEF472873853}" dt="2025-10-20T00:26:57.152" v="454" actId="14100"/>
          <ac:picMkLst>
            <pc:docMk/>
            <pc:sldMk cId="0" sldId="304"/>
            <ac:picMk id="4" creationId="{B9B6FC2D-7425-0642-00BC-B05FA7C7610C}"/>
          </ac:picMkLst>
        </pc:picChg>
      </pc:sldChg>
      <pc:sldChg chg="addSp modSp mod modAnim">
        <pc:chgData name="Colon, Jeffrey M." userId="615143b1-cdee-493d-9a9d-1565ce8666d9" providerId="ADAL" clId="{DC1DB158-BAB1-5930-B714-AEF472873853}" dt="2025-10-19T22:54:26.185" v="335"/>
        <pc:sldMkLst>
          <pc:docMk/>
          <pc:sldMk cId="0" sldId="305"/>
        </pc:sldMkLst>
        <pc:spChg chg="add mod">
          <ac:chgData name="Colon, Jeffrey M." userId="615143b1-cdee-493d-9a9d-1565ce8666d9" providerId="ADAL" clId="{DC1DB158-BAB1-5930-B714-AEF472873853}" dt="2025-10-19T22:53:28.002" v="331" actId="14100"/>
          <ac:spMkLst>
            <pc:docMk/>
            <pc:sldMk cId="0" sldId="305"/>
            <ac:spMk id="2" creationId="{CEEA9DBC-5BC6-217C-4F90-95AF66173BB5}"/>
          </ac:spMkLst>
        </pc:spChg>
        <pc:spChg chg="add mod">
          <ac:chgData name="Colon, Jeffrey M." userId="615143b1-cdee-493d-9a9d-1565ce8666d9" providerId="ADAL" clId="{DC1DB158-BAB1-5930-B714-AEF472873853}" dt="2025-10-19T18:38:15.689" v="174" actId="1076"/>
          <ac:spMkLst>
            <pc:docMk/>
            <pc:sldMk cId="0" sldId="305"/>
            <ac:spMk id="3" creationId="{1F654DB8-4FB5-1C53-65DE-283756030763}"/>
          </ac:spMkLst>
        </pc:spChg>
        <pc:spChg chg="add mod">
          <ac:chgData name="Colon, Jeffrey M." userId="615143b1-cdee-493d-9a9d-1565ce8666d9" providerId="ADAL" clId="{DC1DB158-BAB1-5930-B714-AEF472873853}" dt="2025-10-19T18:39:42.333" v="193" actId="1035"/>
          <ac:spMkLst>
            <pc:docMk/>
            <pc:sldMk cId="0" sldId="305"/>
            <ac:spMk id="4" creationId="{3725153B-7027-AEF0-91EB-47547B117677}"/>
          </ac:spMkLst>
        </pc:spChg>
        <pc:spChg chg="mod">
          <ac:chgData name="Colon, Jeffrey M." userId="615143b1-cdee-493d-9a9d-1565ce8666d9" providerId="ADAL" clId="{DC1DB158-BAB1-5930-B714-AEF472873853}" dt="2025-10-19T22:53:23.592" v="330" actId="14100"/>
          <ac:spMkLst>
            <pc:docMk/>
            <pc:sldMk cId="0" sldId="305"/>
            <ac:spMk id="69636" creationId="{00000000-0000-0000-0000-000000000000}"/>
          </ac:spMkLst>
        </pc:spChg>
        <pc:spChg chg="mod">
          <ac:chgData name="Colon, Jeffrey M." userId="615143b1-cdee-493d-9a9d-1565ce8666d9" providerId="ADAL" clId="{DC1DB158-BAB1-5930-B714-AEF472873853}" dt="2025-10-19T18:35:17.875" v="146" actId="1076"/>
          <ac:spMkLst>
            <pc:docMk/>
            <pc:sldMk cId="0" sldId="305"/>
            <ac:spMk id="69637" creationId="{00000000-0000-0000-0000-000000000000}"/>
          </ac:spMkLst>
        </pc:spChg>
        <pc:spChg chg="mod">
          <ac:chgData name="Colon, Jeffrey M." userId="615143b1-cdee-493d-9a9d-1565ce8666d9" providerId="ADAL" clId="{DC1DB158-BAB1-5930-B714-AEF472873853}" dt="2025-10-19T18:39:58.743" v="196" actId="1076"/>
          <ac:spMkLst>
            <pc:docMk/>
            <pc:sldMk cId="0" sldId="305"/>
            <ac:spMk id="69638" creationId="{00000000-0000-0000-0000-000000000000}"/>
          </ac:spMkLst>
        </pc:spChg>
      </pc:sldChg>
      <pc:sldChg chg="addSp modSp mod">
        <pc:chgData name="Colon, Jeffrey M." userId="615143b1-cdee-493d-9a9d-1565ce8666d9" providerId="ADAL" clId="{DC1DB158-BAB1-5930-B714-AEF472873853}" dt="2025-10-20T00:55:45.317" v="523" actId="14100"/>
        <pc:sldMkLst>
          <pc:docMk/>
          <pc:sldMk cId="0" sldId="313"/>
        </pc:sldMkLst>
        <pc:spChg chg="mod">
          <ac:chgData name="Colon, Jeffrey M." userId="615143b1-cdee-493d-9a9d-1565ce8666d9" providerId="ADAL" clId="{DC1DB158-BAB1-5930-B714-AEF472873853}" dt="2025-10-20T00:49:12.961" v="516" actId="20577"/>
          <ac:spMkLst>
            <pc:docMk/>
            <pc:sldMk cId="0" sldId="313"/>
            <ac:spMk id="79875" creationId="{00000000-0000-0000-0000-000000000000}"/>
          </ac:spMkLst>
        </pc:spChg>
        <pc:picChg chg="mod modCrop">
          <ac:chgData name="Colon, Jeffrey M." userId="615143b1-cdee-493d-9a9d-1565ce8666d9" providerId="ADAL" clId="{DC1DB158-BAB1-5930-B714-AEF472873853}" dt="2025-10-20T00:55:13.348" v="518" actId="18131"/>
          <ac:picMkLst>
            <pc:docMk/>
            <pc:sldMk cId="0" sldId="313"/>
            <ac:picMk id="3" creationId="{4EF027D0-3B98-6A17-0D92-7B4920438860}"/>
          </ac:picMkLst>
        </pc:picChg>
        <pc:picChg chg="add mod">
          <ac:chgData name="Colon, Jeffrey M." userId="615143b1-cdee-493d-9a9d-1565ce8666d9" providerId="ADAL" clId="{DC1DB158-BAB1-5930-B714-AEF472873853}" dt="2025-10-20T00:55:45.317" v="523" actId="14100"/>
          <ac:picMkLst>
            <pc:docMk/>
            <pc:sldMk cId="0" sldId="313"/>
            <ac:picMk id="4" creationId="{7A1B80A8-988B-1A5F-A8A4-14378608BF33}"/>
          </ac:picMkLst>
        </pc:picChg>
      </pc:sldChg>
      <pc:sldChg chg="modSp mod">
        <pc:chgData name="Colon, Jeffrey M." userId="615143b1-cdee-493d-9a9d-1565ce8666d9" providerId="ADAL" clId="{DC1DB158-BAB1-5930-B714-AEF472873853}" dt="2025-10-19T11:27:04.163" v="10" actId="14100"/>
        <pc:sldMkLst>
          <pc:docMk/>
          <pc:sldMk cId="2210352681" sldId="329"/>
        </pc:sldMkLst>
        <pc:picChg chg="mod">
          <ac:chgData name="Colon, Jeffrey M." userId="615143b1-cdee-493d-9a9d-1565ce8666d9" providerId="ADAL" clId="{DC1DB158-BAB1-5930-B714-AEF472873853}" dt="2025-10-19T11:27:04.163" v="10" actId="14100"/>
          <ac:picMkLst>
            <pc:docMk/>
            <pc:sldMk cId="2210352681" sldId="329"/>
            <ac:picMk id="8" creationId="{069E0FD4-4BAA-6537-A621-D190D81D97A9}"/>
          </ac:picMkLst>
        </pc:picChg>
      </pc:sldChg>
      <pc:sldChg chg="addSp delSp modSp mod">
        <pc:chgData name="Colon, Jeffrey M." userId="615143b1-cdee-493d-9a9d-1565ce8666d9" providerId="ADAL" clId="{DC1DB158-BAB1-5930-B714-AEF472873853}" dt="2025-10-20T00:18:09.296" v="407" actId="14100"/>
        <pc:sldMkLst>
          <pc:docMk/>
          <pc:sldMk cId="1994318815" sldId="331"/>
        </pc:sldMkLst>
        <pc:spChg chg="mod">
          <ac:chgData name="Colon, Jeffrey M." userId="615143b1-cdee-493d-9a9d-1565ce8666d9" providerId="ADAL" clId="{DC1DB158-BAB1-5930-B714-AEF472873853}" dt="2025-10-19T23:24:11.543" v="373" actId="20577"/>
          <ac:spMkLst>
            <pc:docMk/>
            <pc:sldMk cId="1994318815" sldId="331"/>
            <ac:spMk id="7" creationId="{00000000-0000-0000-0000-000000000000}"/>
          </ac:spMkLst>
        </pc:spChg>
        <pc:picChg chg="add mod">
          <ac:chgData name="Colon, Jeffrey M." userId="615143b1-cdee-493d-9a9d-1565ce8666d9" providerId="ADAL" clId="{DC1DB158-BAB1-5930-B714-AEF472873853}" dt="2025-10-20T00:18:09.296" v="407" actId="14100"/>
          <ac:picMkLst>
            <pc:docMk/>
            <pc:sldMk cId="1994318815" sldId="331"/>
            <ac:picMk id="6" creationId="{DCD79290-1D5C-0A65-B408-1F7DB4B7443D}"/>
          </ac:picMkLst>
        </pc:picChg>
        <pc:picChg chg="del">
          <ac:chgData name="Colon, Jeffrey M." userId="615143b1-cdee-493d-9a9d-1565ce8666d9" providerId="ADAL" clId="{DC1DB158-BAB1-5930-B714-AEF472873853}" dt="2025-10-20T00:15:48.139" v="382" actId="478"/>
          <ac:picMkLst>
            <pc:docMk/>
            <pc:sldMk cId="1994318815" sldId="331"/>
            <ac:picMk id="8" creationId="{4FA1C1F0-D1D8-1766-A71D-34875A69805C}"/>
          </ac:picMkLst>
        </pc:picChg>
      </pc:sldChg>
      <pc:sldChg chg="addSp delSp modSp mod">
        <pc:chgData name="Colon, Jeffrey M." userId="615143b1-cdee-493d-9a9d-1565ce8666d9" providerId="ADAL" clId="{DC1DB158-BAB1-5930-B714-AEF472873853}" dt="2025-10-20T00:17:56.759" v="403" actId="14100"/>
        <pc:sldMkLst>
          <pc:docMk/>
          <pc:sldMk cId="738462988" sldId="332"/>
        </pc:sldMkLst>
        <pc:spChg chg="mod">
          <ac:chgData name="Colon, Jeffrey M." userId="615143b1-cdee-493d-9a9d-1565ce8666d9" providerId="ADAL" clId="{DC1DB158-BAB1-5930-B714-AEF472873853}" dt="2025-10-20T00:17:48.270" v="400" actId="1076"/>
          <ac:spMkLst>
            <pc:docMk/>
            <pc:sldMk cId="738462988" sldId="332"/>
            <ac:spMk id="9" creationId="{00000000-0000-0000-0000-000000000000}"/>
          </ac:spMkLst>
        </pc:spChg>
        <pc:picChg chg="add mod">
          <ac:chgData name="Colon, Jeffrey M." userId="615143b1-cdee-493d-9a9d-1565ce8666d9" providerId="ADAL" clId="{DC1DB158-BAB1-5930-B714-AEF472873853}" dt="2025-10-20T00:17:56.759" v="403" actId="14100"/>
          <ac:picMkLst>
            <pc:docMk/>
            <pc:sldMk cId="738462988" sldId="332"/>
            <ac:picMk id="6" creationId="{7FDCF3C7-6B99-5402-642A-65945BB7899A}"/>
          </ac:picMkLst>
        </pc:picChg>
        <pc:picChg chg="del">
          <ac:chgData name="Colon, Jeffrey M." userId="615143b1-cdee-493d-9a9d-1565ce8666d9" providerId="ADAL" clId="{DC1DB158-BAB1-5930-B714-AEF472873853}" dt="2025-10-20T00:17:26.914" v="394" actId="478"/>
          <ac:picMkLst>
            <pc:docMk/>
            <pc:sldMk cId="738462988" sldId="332"/>
            <ac:picMk id="7" creationId="{1692FAA3-680A-805B-4E55-817B7338BD9D}"/>
          </ac:picMkLst>
        </pc:picChg>
      </pc:sldChg>
      <pc:sldChg chg="addSp modSp mod modAnim">
        <pc:chgData name="Colon, Jeffrey M." userId="615143b1-cdee-493d-9a9d-1565ce8666d9" providerId="ADAL" clId="{DC1DB158-BAB1-5930-B714-AEF472873853}" dt="2025-10-19T22:52:50.804" v="326"/>
        <pc:sldMkLst>
          <pc:docMk/>
          <pc:sldMk cId="2507846988" sldId="336"/>
        </pc:sldMkLst>
        <pc:spChg chg="mod">
          <ac:chgData name="Colon, Jeffrey M." userId="615143b1-cdee-493d-9a9d-1565ce8666d9" providerId="ADAL" clId="{DC1DB158-BAB1-5930-B714-AEF472873853}" dt="2025-10-19T22:49:18.081" v="203" actId="692"/>
          <ac:spMkLst>
            <pc:docMk/>
            <pc:sldMk cId="2507846988" sldId="336"/>
            <ac:spMk id="2" creationId="{220C9997-F7EB-1F44-A424-8748EE775F1B}"/>
          </ac:spMkLst>
        </pc:spChg>
        <pc:spChg chg="mod">
          <ac:chgData name="Colon, Jeffrey M." userId="615143b1-cdee-493d-9a9d-1565ce8666d9" providerId="ADAL" clId="{DC1DB158-BAB1-5930-B714-AEF472873853}" dt="2025-10-19T22:50:01.665" v="220" actId="20577"/>
          <ac:spMkLst>
            <pc:docMk/>
            <pc:sldMk cId="2507846988" sldId="336"/>
            <ac:spMk id="3" creationId="{F5FD1F87-1222-6744-958E-313160DC8031}"/>
          </ac:spMkLst>
        </pc:spChg>
        <pc:spChg chg="add mod">
          <ac:chgData name="Colon, Jeffrey M." userId="615143b1-cdee-493d-9a9d-1565ce8666d9" providerId="ADAL" clId="{DC1DB158-BAB1-5930-B714-AEF472873853}" dt="2025-10-19T22:52:09.848" v="324" actId="113"/>
          <ac:spMkLst>
            <pc:docMk/>
            <pc:sldMk cId="2507846988" sldId="336"/>
            <ac:spMk id="7" creationId="{1FFD19DB-14DF-C8AC-E8A3-C560529F835D}"/>
          </ac:spMkLst>
        </pc:spChg>
      </pc:sldChg>
      <pc:sldChg chg="addSp delSp modSp mod">
        <pc:chgData name="Colon, Jeffrey M." userId="615143b1-cdee-493d-9a9d-1565ce8666d9" providerId="ADAL" clId="{DC1DB158-BAB1-5930-B714-AEF472873853}" dt="2025-10-20T00:26:43.994" v="453" actId="20577"/>
        <pc:sldMkLst>
          <pc:docMk/>
          <pc:sldMk cId="653871518" sldId="341"/>
        </pc:sldMkLst>
        <pc:spChg chg="add del mod">
          <ac:chgData name="Colon, Jeffrey M." userId="615143b1-cdee-493d-9a9d-1565ce8666d9" providerId="ADAL" clId="{DC1DB158-BAB1-5930-B714-AEF472873853}" dt="2025-10-20T00:25:55.972" v="442"/>
          <ac:spMkLst>
            <pc:docMk/>
            <pc:sldMk cId="653871518" sldId="341"/>
            <ac:spMk id="6" creationId="{D4964DB0-8D6A-D72E-DC9F-873B2CD9A011}"/>
          </ac:spMkLst>
        </pc:spChg>
        <pc:spChg chg="mod">
          <ac:chgData name="Colon, Jeffrey M." userId="615143b1-cdee-493d-9a9d-1565ce8666d9" providerId="ADAL" clId="{DC1DB158-BAB1-5930-B714-AEF472873853}" dt="2025-10-20T00:26:43.994" v="453" actId="20577"/>
          <ac:spMkLst>
            <pc:docMk/>
            <pc:sldMk cId="653871518" sldId="341"/>
            <ac:spMk id="8" creationId="{3AA712B2-7FF3-A94D-AD8F-B84123038C6D}"/>
          </ac:spMkLst>
        </pc:spChg>
        <pc:picChg chg="del">
          <ac:chgData name="Colon, Jeffrey M." userId="615143b1-cdee-493d-9a9d-1565ce8666d9" providerId="ADAL" clId="{DC1DB158-BAB1-5930-B714-AEF472873853}" dt="2025-10-20T00:25:28.985" v="441" actId="478"/>
          <ac:picMkLst>
            <pc:docMk/>
            <pc:sldMk cId="653871518" sldId="341"/>
            <ac:picMk id="7" creationId="{1985F56E-BF6A-5762-9747-D02DA3B505F5}"/>
          </ac:picMkLst>
        </pc:picChg>
        <pc:picChg chg="add mod">
          <ac:chgData name="Colon, Jeffrey M." userId="615143b1-cdee-493d-9a9d-1565ce8666d9" providerId="ADAL" clId="{DC1DB158-BAB1-5930-B714-AEF472873853}" dt="2025-10-20T00:26:34.195" v="451" actId="14100"/>
          <ac:picMkLst>
            <pc:docMk/>
            <pc:sldMk cId="653871518" sldId="341"/>
            <ac:picMk id="10" creationId="{7F4C0E89-E020-1E5A-11D7-193D84DA2883}"/>
          </ac:picMkLst>
        </pc:picChg>
        <pc:picChg chg="add mod">
          <ac:chgData name="Colon, Jeffrey M." userId="615143b1-cdee-493d-9a9d-1565ce8666d9" providerId="ADAL" clId="{DC1DB158-BAB1-5930-B714-AEF472873853}" dt="2025-10-20T00:26:16.941" v="448" actId="14100"/>
          <ac:picMkLst>
            <pc:docMk/>
            <pc:sldMk cId="653871518" sldId="341"/>
            <ac:picMk id="12" creationId="{4AB32385-DDB1-A709-AACB-88C76112BB28}"/>
          </ac:picMkLst>
        </pc:picChg>
      </pc:sldChg>
      <pc:sldChg chg="addSp delSp modSp mod">
        <pc:chgData name="Colon, Jeffrey M." userId="615143b1-cdee-493d-9a9d-1565ce8666d9" providerId="ADAL" clId="{DC1DB158-BAB1-5930-B714-AEF472873853}" dt="2025-10-19T23:46:03.607" v="381" actId="14100"/>
        <pc:sldMkLst>
          <pc:docMk/>
          <pc:sldMk cId="229034690" sldId="342"/>
        </pc:sldMkLst>
        <pc:spChg chg="mod">
          <ac:chgData name="Colon, Jeffrey M." userId="615143b1-cdee-493d-9a9d-1565ce8666d9" providerId="ADAL" clId="{DC1DB158-BAB1-5930-B714-AEF472873853}" dt="2025-10-19T16:31:12.317" v="30" actId="20577"/>
          <ac:spMkLst>
            <pc:docMk/>
            <pc:sldMk cId="229034690" sldId="342"/>
            <ac:spMk id="3" creationId="{143ADB61-A4BE-D940-8D2D-FE00B0F37BBA}"/>
          </ac:spMkLst>
        </pc:spChg>
        <pc:spChg chg="add del mod">
          <ac:chgData name="Colon, Jeffrey M." userId="615143b1-cdee-493d-9a9d-1565ce8666d9" providerId="ADAL" clId="{DC1DB158-BAB1-5930-B714-AEF472873853}" dt="2025-10-19T23:45:46.940" v="375"/>
          <ac:spMkLst>
            <pc:docMk/>
            <pc:sldMk cId="229034690" sldId="342"/>
            <ac:spMk id="6" creationId="{6F256DD7-E015-6739-0ADB-20BDC97F2569}"/>
          </ac:spMkLst>
        </pc:spChg>
        <pc:picChg chg="del">
          <ac:chgData name="Colon, Jeffrey M." userId="615143b1-cdee-493d-9a9d-1565ce8666d9" providerId="ADAL" clId="{DC1DB158-BAB1-5930-B714-AEF472873853}" dt="2025-10-19T23:11:28.024" v="337" actId="478"/>
          <ac:picMkLst>
            <pc:docMk/>
            <pc:sldMk cId="229034690" sldId="342"/>
            <ac:picMk id="8" creationId="{DDAD0EB5-6308-51A1-6D09-C268106FEC5C}"/>
          </ac:picMkLst>
        </pc:picChg>
        <pc:picChg chg="add mod">
          <ac:chgData name="Colon, Jeffrey M." userId="615143b1-cdee-493d-9a9d-1565ce8666d9" providerId="ADAL" clId="{DC1DB158-BAB1-5930-B714-AEF472873853}" dt="2025-10-19T23:46:03.607" v="381" actId="14100"/>
          <ac:picMkLst>
            <pc:docMk/>
            <pc:sldMk cId="229034690" sldId="342"/>
            <ac:picMk id="9" creationId="{98A7754D-9A70-29DD-6172-298547DABC84}"/>
          </ac:picMkLst>
        </pc:picChg>
      </pc:sldChg>
      <pc:sldChg chg="addSp delSp modSp mod">
        <pc:chgData name="Colon, Jeffrey M." userId="615143b1-cdee-493d-9a9d-1565ce8666d9" providerId="ADAL" clId="{DC1DB158-BAB1-5930-B714-AEF472873853}" dt="2025-10-20T00:18:03.677" v="406" actId="20577"/>
        <pc:sldMkLst>
          <pc:docMk/>
          <pc:sldMk cId="3796345731" sldId="344"/>
        </pc:sldMkLst>
        <pc:spChg chg="add del mod">
          <ac:chgData name="Colon, Jeffrey M." userId="615143b1-cdee-493d-9a9d-1565ce8666d9" providerId="ADAL" clId="{DC1DB158-BAB1-5930-B714-AEF472873853}" dt="2025-10-20T00:16:31.863" v="389"/>
          <ac:spMkLst>
            <pc:docMk/>
            <pc:sldMk cId="3796345731" sldId="344"/>
            <ac:spMk id="6" creationId="{E2C2B53A-E3F8-E815-30E0-F585FE5A3796}"/>
          </ac:spMkLst>
        </pc:spChg>
        <pc:spChg chg="mod">
          <ac:chgData name="Colon, Jeffrey M." userId="615143b1-cdee-493d-9a9d-1565ce8666d9" providerId="ADAL" clId="{DC1DB158-BAB1-5930-B714-AEF472873853}" dt="2025-10-20T00:18:03.677" v="406" actId="20577"/>
          <ac:spMkLst>
            <pc:docMk/>
            <pc:sldMk cId="3796345731" sldId="344"/>
            <ac:spMk id="9" creationId="{3F072FAF-2B87-6E03-6EF0-D63B1D1B945D}"/>
          </ac:spMkLst>
        </pc:spChg>
        <pc:picChg chg="add mod">
          <ac:chgData name="Colon, Jeffrey M." userId="615143b1-cdee-493d-9a9d-1565ce8666d9" providerId="ADAL" clId="{DC1DB158-BAB1-5930-B714-AEF472873853}" dt="2025-10-20T00:18:01.078" v="404" actId="14100"/>
          <ac:picMkLst>
            <pc:docMk/>
            <pc:sldMk cId="3796345731" sldId="344"/>
            <ac:picMk id="8" creationId="{153DD870-A3BB-036C-E774-E483990DB5C1}"/>
          </ac:picMkLst>
        </pc:picChg>
        <pc:picChg chg="del">
          <ac:chgData name="Colon, Jeffrey M." userId="615143b1-cdee-493d-9a9d-1565ce8666d9" providerId="ADAL" clId="{DC1DB158-BAB1-5930-B714-AEF472873853}" dt="2025-10-20T00:16:19.910" v="388" actId="478"/>
          <ac:picMkLst>
            <pc:docMk/>
            <pc:sldMk cId="3796345731" sldId="344"/>
            <ac:picMk id="10" creationId="{FC607FF1-0D3B-B9D7-0975-34E2431568BD}"/>
          </ac:picMkLst>
        </pc:picChg>
      </pc:sldChg>
      <pc:sldChg chg="addSp delSp modSp mod">
        <pc:chgData name="Colon, Jeffrey M." userId="615143b1-cdee-493d-9a9d-1565ce8666d9" providerId="ADAL" clId="{DC1DB158-BAB1-5930-B714-AEF472873853}" dt="2025-10-20T00:23:34.506" v="431" actId="14100"/>
        <pc:sldMkLst>
          <pc:docMk/>
          <pc:sldMk cId="1660380101" sldId="345"/>
        </pc:sldMkLst>
        <pc:spChg chg="mod">
          <ac:chgData name="Colon, Jeffrey M." userId="615143b1-cdee-493d-9a9d-1565ce8666d9" providerId="ADAL" clId="{DC1DB158-BAB1-5930-B714-AEF472873853}" dt="2025-10-20T00:23:31.350" v="430" actId="20577"/>
          <ac:spMkLst>
            <pc:docMk/>
            <pc:sldMk cId="1660380101" sldId="345"/>
            <ac:spMk id="8" creationId="{E4721CFF-189F-D1F9-2BCB-316E08C22EA4}"/>
          </ac:spMkLst>
        </pc:spChg>
        <pc:spChg chg="add del mod">
          <ac:chgData name="Colon, Jeffrey M." userId="615143b1-cdee-493d-9a9d-1565ce8666d9" providerId="ADAL" clId="{DC1DB158-BAB1-5930-B714-AEF472873853}" dt="2025-10-20T00:23:19.428" v="425" actId="478"/>
          <ac:spMkLst>
            <pc:docMk/>
            <pc:sldMk cId="1660380101" sldId="345"/>
            <ac:spMk id="9" creationId="{870731A9-AD39-C409-4CAE-C539B6D003D0}"/>
          </ac:spMkLst>
        </pc:spChg>
        <pc:picChg chg="add mod">
          <ac:chgData name="Colon, Jeffrey M." userId="615143b1-cdee-493d-9a9d-1565ce8666d9" providerId="ADAL" clId="{DC1DB158-BAB1-5930-B714-AEF472873853}" dt="2025-10-20T00:23:34.506" v="431" actId="14100"/>
          <ac:picMkLst>
            <pc:docMk/>
            <pc:sldMk cId="1660380101" sldId="345"/>
            <ac:picMk id="6" creationId="{391F5A7C-A796-DEEE-FB22-B5EB205FEC5F}"/>
          </ac:picMkLst>
        </pc:picChg>
        <pc:picChg chg="del">
          <ac:chgData name="Colon, Jeffrey M." userId="615143b1-cdee-493d-9a9d-1565ce8666d9" providerId="ADAL" clId="{DC1DB158-BAB1-5930-B714-AEF472873853}" dt="2025-10-20T00:23:16.593" v="424" actId="478"/>
          <ac:picMkLst>
            <pc:docMk/>
            <pc:sldMk cId="1660380101" sldId="345"/>
            <ac:picMk id="10" creationId="{FBD74E82-1992-A9B7-43BA-9F3FF6FCAD88}"/>
          </ac:picMkLst>
        </pc:picChg>
      </pc:sldChg>
      <pc:sldChg chg="addSp delSp modSp add del mod">
        <pc:chgData name="Colon, Jeffrey M." userId="615143b1-cdee-493d-9a9d-1565ce8666d9" providerId="ADAL" clId="{DC1DB158-BAB1-5930-B714-AEF472873853}" dt="2025-10-20T00:24:32.226" v="440" actId="14100"/>
        <pc:sldMkLst>
          <pc:docMk/>
          <pc:sldMk cId="975514226" sldId="346"/>
        </pc:sldMkLst>
        <pc:spChg chg="add del mod">
          <ac:chgData name="Colon, Jeffrey M." userId="615143b1-cdee-493d-9a9d-1565ce8666d9" providerId="ADAL" clId="{DC1DB158-BAB1-5930-B714-AEF472873853}" dt="2025-10-20T00:18:29.568" v="409" actId="478"/>
          <ac:spMkLst>
            <pc:docMk/>
            <pc:sldMk cId="975514226" sldId="346"/>
            <ac:spMk id="6" creationId="{037452C0-6A82-802F-BC10-0ED2A92502DC}"/>
          </ac:spMkLst>
        </pc:spChg>
        <pc:spChg chg="mod">
          <ac:chgData name="Colon, Jeffrey M." userId="615143b1-cdee-493d-9a9d-1565ce8666d9" providerId="ADAL" clId="{DC1DB158-BAB1-5930-B714-AEF472873853}" dt="2025-10-20T00:18:33.572" v="411" actId="20577"/>
          <ac:spMkLst>
            <pc:docMk/>
            <pc:sldMk cId="975514226" sldId="346"/>
            <ac:spMk id="8" creationId="{4CD56E11-7D12-3811-9195-5032EEF46BEB}"/>
          </ac:spMkLst>
        </pc:spChg>
        <pc:picChg chg="add del mod">
          <ac:chgData name="Colon, Jeffrey M." userId="615143b1-cdee-493d-9a9d-1565ce8666d9" providerId="ADAL" clId="{DC1DB158-BAB1-5930-B714-AEF472873853}" dt="2025-10-20T00:24:14.025" v="434" actId="478"/>
          <ac:picMkLst>
            <pc:docMk/>
            <pc:sldMk cId="975514226" sldId="346"/>
            <ac:picMk id="9" creationId="{DA4EA07D-1655-8E0A-8F5D-2C9D4955FE3E}"/>
          </ac:picMkLst>
        </pc:picChg>
        <pc:picChg chg="del">
          <ac:chgData name="Colon, Jeffrey M." userId="615143b1-cdee-493d-9a9d-1565ce8666d9" providerId="ADAL" clId="{DC1DB158-BAB1-5930-B714-AEF472873853}" dt="2025-10-20T00:18:19.326" v="408" actId="478"/>
          <ac:picMkLst>
            <pc:docMk/>
            <pc:sldMk cId="975514226" sldId="346"/>
            <ac:picMk id="10" creationId="{89722B75-C9FF-3615-D3D2-5F6598E6FDB9}"/>
          </ac:picMkLst>
        </pc:picChg>
        <pc:picChg chg="add mod">
          <ac:chgData name="Colon, Jeffrey M." userId="615143b1-cdee-493d-9a9d-1565ce8666d9" providerId="ADAL" clId="{DC1DB158-BAB1-5930-B714-AEF472873853}" dt="2025-10-20T00:24:32.226" v="440" actId="14100"/>
          <ac:picMkLst>
            <pc:docMk/>
            <pc:sldMk cId="975514226" sldId="346"/>
            <ac:picMk id="12" creationId="{62834041-2CD5-15DF-2B99-6A99458AA4BE}"/>
          </ac:picMkLst>
        </pc:picChg>
      </pc:sldChg>
      <pc:sldChg chg="addSp delSp modSp mod">
        <pc:chgData name="Colon, Jeffrey M." userId="615143b1-cdee-493d-9a9d-1565ce8666d9" providerId="ADAL" clId="{DC1DB158-BAB1-5930-B714-AEF472873853}" dt="2025-10-19T22:55:16.669" v="336" actId="14100"/>
        <pc:sldMkLst>
          <pc:docMk/>
          <pc:sldMk cId="2266599130" sldId="439"/>
        </pc:sldMkLst>
        <pc:spChg chg="mod">
          <ac:chgData name="Colon, Jeffrey M." userId="615143b1-cdee-493d-9a9d-1565ce8666d9" providerId="ADAL" clId="{DC1DB158-BAB1-5930-B714-AEF472873853}" dt="2025-10-19T16:47:40.195" v="40" actId="20577"/>
          <ac:spMkLst>
            <pc:docMk/>
            <pc:sldMk cId="2266599130" sldId="439"/>
            <ac:spMk id="3" creationId="{FA11C7FE-679D-7B4B-049F-EDB587378ACB}"/>
          </ac:spMkLst>
        </pc:spChg>
        <pc:spChg chg="add del mod">
          <ac:chgData name="Colon, Jeffrey M." userId="615143b1-cdee-493d-9a9d-1565ce8666d9" providerId="ADAL" clId="{DC1DB158-BAB1-5930-B714-AEF472873853}" dt="2025-10-19T16:47:19.359" v="32"/>
          <ac:spMkLst>
            <pc:docMk/>
            <pc:sldMk cId="2266599130" sldId="439"/>
            <ac:spMk id="6" creationId="{B375A29C-4A19-3390-0EA2-1EBF15EFA432}"/>
          </ac:spMkLst>
        </pc:spChg>
        <pc:picChg chg="add mod">
          <ac:chgData name="Colon, Jeffrey M." userId="615143b1-cdee-493d-9a9d-1565ce8666d9" providerId="ADAL" clId="{DC1DB158-BAB1-5930-B714-AEF472873853}" dt="2025-10-19T22:55:16.669" v="336" actId="14100"/>
          <ac:picMkLst>
            <pc:docMk/>
            <pc:sldMk cId="2266599130" sldId="439"/>
            <ac:picMk id="8" creationId="{5E80D354-CC69-B77D-C19C-1022E5D97FF9}"/>
          </ac:picMkLst>
        </pc:picChg>
        <pc:picChg chg="del">
          <ac:chgData name="Colon, Jeffrey M." userId="615143b1-cdee-493d-9a9d-1565ce8666d9" providerId="ADAL" clId="{DC1DB158-BAB1-5930-B714-AEF472873853}" dt="2025-10-19T16:47:16.769" v="31" actId="478"/>
          <ac:picMkLst>
            <pc:docMk/>
            <pc:sldMk cId="2266599130" sldId="439"/>
            <ac:picMk id="11" creationId="{A8F028A6-0C7E-33F8-2FAD-3D41E9D82DD4}"/>
          </ac:picMkLst>
        </pc:picChg>
      </pc:sldChg>
      <pc:sldChg chg="addSp delSp modSp mod modClrScheme chgLayout">
        <pc:chgData name="Colon, Jeffrey M." userId="615143b1-cdee-493d-9a9d-1565ce8666d9" providerId="ADAL" clId="{DC1DB158-BAB1-5930-B714-AEF472873853}" dt="2025-10-19T10:36:42.420" v="5" actId="20577"/>
        <pc:sldMkLst>
          <pc:docMk/>
          <pc:sldMk cId="3622871933" sldId="441"/>
        </pc:sldMkLst>
        <pc:spChg chg="mod">
          <ac:chgData name="Colon, Jeffrey M." userId="615143b1-cdee-493d-9a9d-1565ce8666d9" providerId="ADAL" clId="{DC1DB158-BAB1-5930-B714-AEF472873853}" dt="2025-10-19T10:36:26.670" v="1" actId="26606"/>
          <ac:spMkLst>
            <pc:docMk/>
            <pc:sldMk cId="3622871933" sldId="441"/>
            <ac:spMk id="3" creationId="{CD6B908C-B5CB-4D61-9AAA-0E6FA8ADABD9}"/>
          </ac:spMkLst>
        </pc:spChg>
        <pc:spChg chg="mod">
          <ac:chgData name="Colon, Jeffrey M." userId="615143b1-cdee-493d-9a9d-1565ce8666d9" providerId="ADAL" clId="{DC1DB158-BAB1-5930-B714-AEF472873853}" dt="2025-10-19T10:36:26.670" v="1" actId="26606"/>
          <ac:spMkLst>
            <pc:docMk/>
            <pc:sldMk cId="3622871933" sldId="441"/>
            <ac:spMk id="4" creationId="{5F26835F-3425-4D22-A3BF-7A8DB7F9F478}"/>
          </ac:spMkLst>
        </pc:spChg>
        <pc:spChg chg="mod ord">
          <ac:chgData name="Colon, Jeffrey M." userId="615143b1-cdee-493d-9a9d-1565ce8666d9" providerId="ADAL" clId="{DC1DB158-BAB1-5930-B714-AEF472873853}" dt="2025-10-19T10:36:42.420" v="5" actId="20577"/>
          <ac:spMkLst>
            <pc:docMk/>
            <pc:sldMk cId="3622871933" sldId="441"/>
            <ac:spMk id="6" creationId="{E9ED9786-58D6-4467-A340-9C08B3251F1F}"/>
          </ac:spMkLst>
        </pc:spChg>
        <pc:spChg chg="add del mod">
          <ac:chgData name="Colon, Jeffrey M." userId="615143b1-cdee-493d-9a9d-1565ce8666d9" providerId="ADAL" clId="{DC1DB158-BAB1-5930-B714-AEF472873853}" dt="2025-10-19T10:36:26.670" v="1" actId="26606"/>
          <ac:spMkLst>
            <pc:docMk/>
            <pc:sldMk cId="3622871933" sldId="441"/>
            <ac:spMk id="11" creationId="{95628D75-B551-AAF1-78C8-5B3BC94E52F1}"/>
          </ac:spMkLst>
        </pc:spChg>
        <pc:spChg chg="add del mod">
          <ac:chgData name="Colon, Jeffrey M." userId="615143b1-cdee-493d-9a9d-1565ce8666d9" providerId="ADAL" clId="{DC1DB158-BAB1-5930-B714-AEF472873853}" dt="2025-10-19T10:36:26.670" v="1" actId="26606"/>
          <ac:spMkLst>
            <pc:docMk/>
            <pc:sldMk cId="3622871933" sldId="441"/>
            <ac:spMk id="13" creationId="{8D6A13F7-D828-D02C-11C9-94E88D5BC649}"/>
          </ac:spMkLst>
        </pc:spChg>
        <pc:spChg chg="add del mod">
          <ac:chgData name="Colon, Jeffrey M." userId="615143b1-cdee-493d-9a9d-1565ce8666d9" providerId="ADAL" clId="{DC1DB158-BAB1-5930-B714-AEF472873853}" dt="2025-10-19T10:36:26.670" v="1" actId="26606"/>
          <ac:spMkLst>
            <pc:docMk/>
            <pc:sldMk cId="3622871933" sldId="441"/>
            <ac:spMk id="15" creationId="{F16AC11D-D2CB-2903-D4D3-F1875A4CDC3C}"/>
          </ac:spMkLst>
        </pc:spChg>
        <pc:spChg chg="add del mod">
          <ac:chgData name="Colon, Jeffrey M." userId="615143b1-cdee-493d-9a9d-1565ce8666d9" providerId="ADAL" clId="{DC1DB158-BAB1-5930-B714-AEF472873853}" dt="2025-10-19T10:36:26.670" v="1" actId="26606"/>
          <ac:spMkLst>
            <pc:docMk/>
            <pc:sldMk cId="3622871933" sldId="441"/>
            <ac:spMk id="17" creationId="{B67C5273-8A50-D673-6BEA-F2A2B1B8BDBC}"/>
          </ac:spMkLst>
        </pc:spChg>
        <pc:spChg chg="add del mod">
          <ac:chgData name="Colon, Jeffrey M." userId="615143b1-cdee-493d-9a9d-1565ce8666d9" providerId="ADAL" clId="{DC1DB158-BAB1-5930-B714-AEF472873853}" dt="2025-10-19T10:36:35.635" v="3" actId="26606"/>
          <ac:spMkLst>
            <pc:docMk/>
            <pc:sldMk cId="3622871933" sldId="441"/>
            <ac:spMk id="31" creationId="{FBCA1C87-B5B4-6B0D-B72E-1F92F7D50029}"/>
          </ac:spMkLst>
        </pc:spChg>
        <pc:spChg chg="add del mod">
          <ac:chgData name="Colon, Jeffrey M." userId="615143b1-cdee-493d-9a9d-1565ce8666d9" providerId="ADAL" clId="{DC1DB158-BAB1-5930-B714-AEF472873853}" dt="2025-10-19T10:36:35.635" v="3" actId="26606"/>
          <ac:spMkLst>
            <pc:docMk/>
            <pc:sldMk cId="3622871933" sldId="441"/>
            <ac:spMk id="41" creationId="{22FEA294-ADF1-8D45-8B17-FFB9BA6E401D}"/>
          </ac:spMkLst>
        </pc:spChg>
        <pc:spChg chg="add del mod">
          <ac:chgData name="Colon, Jeffrey M." userId="615143b1-cdee-493d-9a9d-1565ce8666d9" providerId="ADAL" clId="{DC1DB158-BAB1-5930-B714-AEF472873853}" dt="2025-10-19T10:36:35.635" v="3" actId="26606"/>
          <ac:spMkLst>
            <pc:docMk/>
            <pc:sldMk cId="3622871933" sldId="441"/>
            <ac:spMk id="43" creationId="{7FC17E41-E6DF-D456-3141-9DF118AC7993}"/>
          </ac:spMkLst>
        </pc:spChg>
        <pc:spChg chg="add del mod">
          <ac:chgData name="Colon, Jeffrey M." userId="615143b1-cdee-493d-9a9d-1565ce8666d9" providerId="ADAL" clId="{DC1DB158-BAB1-5930-B714-AEF472873853}" dt="2025-10-19T10:36:35.635" v="3" actId="26606"/>
          <ac:spMkLst>
            <pc:docMk/>
            <pc:sldMk cId="3622871933" sldId="441"/>
            <ac:spMk id="47" creationId="{4D3C609A-8B4B-E69F-D8D7-A6B44D0DC650}"/>
          </ac:spMkLst>
        </pc:spChg>
        <pc:spChg chg="add del mod">
          <ac:chgData name="Colon, Jeffrey M." userId="615143b1-cdee-493d-9a9d-1565ce8666d9" providerId="ADAL" clId="{DC1DB158-BAB1-5930-B714-AEF472873853}" dt="2025-10-19T10:36:35.635" v="3" actId="26606"/>
          <ac:spMkLst>
            <pc:docMk/>
            <pc:sldMk cId="3622871933" sldId="441"/>
            <ac:spMk id="49" creationId="{336FCA7B-510A-9EB2-FCB2-CEC4AE8017DC}"/>
          </ac:spMkLst>
        </pc:spChg>
        <pc:spChg chg="add del mod">
          <ac:chgData name="Colon, Jeffrey M." userId="615143b1-cdee-493d-9a9d-1565ce8666d9" providerId="ADAL" clId="{DC1DB158-BAB1-5930-B714-AEF472873853}" dt="2025-10-19T10:36:35.635" v="3" actId="26606"/>
          <ac:spMkLst>
            <pc:docMk/>
            <pc:sldMk cId="3622871933" sldId="441"/>
            <ac:spMk id="51" creationId="{8EDE79B7-D128-16FE-A652-0183A9E8BB0B}"/>
          </ac:spMkLst>
        </pc:spChg>
        <pc:spChg chg="add del mod">
          <ac:chgData name="Colon, Jeffrey M." userId="615143b1-cdee-493d-9a9d-1565ce8666d9" providerId="ADAL" clId="{DC1DB158-BAB1-5930-B714-AEF472873853}" dt="2025-10-19T10:36:35.635" v="3" actId="26606"/>
          <ac:spMkLst>
            <pc:docMk/>
            <pc:sldMk cId="3622871933" sldId="441"/>
            <ac:spMk id="53" creationId="{1DBA26A6-41E8-7E4C-1E7A-A25E5D72675E}"/>
          </ac:spMkLst>
        </pc:spChg>
        <pc:spChg chg="add del mod">
          <ac:chgData name="Colon, Jeffrey M." userId="615143b1-cdee-493d-9a9d-1565ce8666d9" providerId="ADAL" clId="{DC1DB158-BAB1-5930-B714-AEF472873853}" dt="2025-10-19T10:36:35.635" v="3" actId="26606"/>
          <ac:spMkLst>
            <pc:docMk/>
            <pc:sldMk cId="3622871933" sldId="441"/>
            <ac:spMk id="57" creationId="{77968C2E-5B33-3020-C334-DBA4855925B2}"/>
          </ac:spMkLst>
        </pc:spChg>
        <pc:spChg chg="add del mod">
          <ac:chgData name="Colon, Jeffrey M." userId="615143b1-cdee-493d-9a9d-1565ce8666d9" providerId="ADAL" clId="{DC1DB158-BAB1-5930-B714-AEF472873853}" dt="2025-10-19T10:36:35.635" v="3" actId="26606"/>
          <ac:spMkLst>
            <pc:docMk/>
            <pc:sldMk cId="3622871933" sldId="441"/>
            <ac:spMk id="59" creationId="{4903D7AE-EF5E-C6C7-6CA9-477627D1596F}"/>
          </ac:spMkLst>
        </pc:spChg>
        <pc:spChg chg="add del mod">
          <ac:chgData name="Colon, Jeffrey M." userId="615143b1-cdee-493d-9a9d-1565ce8666d9" providerId="ADAL" clId="{DC1DB158-BAB1-5930-B714-AEF472873853}" dt="2025-10-19T10:36:35.635" v="3" actId="26606"/>
          <ac:spMkLst>
            <pc:docMk/>
            <pc:sldMk cId="3622871933" sldId="441"/>
            <ac:spMk id="69" creationId="{A2BC51C9-5F04-8BB9-591C-7D170B77E0F4}"/>
          </ac:spMkLst>
        </pc:spChg>
      </pc:sldChg>
      <pc:sldChg chg="addSp delSp modSp mod">
        <pc:chgData name="Colon, Jeffrey M." userId="615143b1-cdee-493d-9a9d-1565ce8666d9" providerId="ADAL" clId="{DC1DB158-BAB1-5930-B714-AEF472873853}" dt="2025-10-19T16:31:00.531" v="28" actId="403"/>
        <pc:sldMkLst>
          <pc:docMk/>
          <pc:sldMk cId="3570405408" sldId="442"/>
        </pc:sldMkLst>
        <pc:spChg chg="mod">
          <ac:chgData name="Colon, Jeffrey M." userId="615143b1-cdee-493d-9a9d-1565ce8666d9" providerId="ADAL" clId="{DC1DB158-BAB1-5930-B714-AEF472873853}" dt="2025-10-19T16:30:03.350" v="12" actId="20577"/>
          <ac:spMkLst>
            <pc:docMk/>
            <pc:sldMk cId="3570405408" sldId="442"/>
            <ac:spMk id="3" creationId="{C7F42BED-0366-61B4-B021-2C784A775D25}"/>
          </ac:spMkLst>
        </pc:spChg>
        <pc:spChg chg="del">
          <ac:chgData name="Colon, Jeffrey M." userId="615143b1-cdee-493d-9a9d-1565ce8666d9" providerId="ADAL" clId="{DC1DB158-BAB1-5930-B714-AEF472873853}" dt="2025-10-19T16:30:28.425" v="18" actId="478"/>
          <ac:spMkLst>
            <pc:docMk/>
            <pc:sldMk cId="3570405408" sldId="442"/>
            <ac:spMk id="7" creationId="{C443C4B3-D8D4-731F-916F-3CB600D0687D}"/>
          </ac:spMkLst>
        </pc:spChg>
        <pc:spChg chg="add mod">
          <ac:chgData name="Colon, Jeffrey M." userId="615143b1-cdee-493d-9a9d-1565ce8666d9" providerId="ADAL" clId="{DC1DB158-BAB1-5930-B714-AEF472873853}" dt="2025-10-19T16:31:00.531" v="28" actId="403"/>
          <ac:spMkLst>
            <pc:docMk/>
            <pc:sldMk cId="3570405408" sldId="442"/>
            <ac:spMk id="8" creationId="{2AB02F2B-F575-22BA-2EC6-21A870FD4EAA}"/>
          </ac:spMkLst>
        </pc:spChg>
        <pc:picChg chg="add mod">
          <ac:chgData name="Colon, Jeffrey M." userId="615143b1-cdee-493d-9a9d-1565ce8666d9" providerId="ADAL" clId="{DC1DB158-BAB1-5930-B714-AEF472873853}" dt="2025-10-19T16:30:36.431" v="21" actId="14100"/>
          <ac:picMkLst>
            <pc:docMk/>
            <pc:sldMk cId="3570405408" sldId="442"/>
            <ac:picMk id="2" creationId="{311B46CB-9472-50B0-26BE-404BBED50857}"/>
          </ac:picMkLst>
        </pc:picChg>
        <pc:picChg chg="del mod">
          <ac:chgData name="Colon, Jeffrey M." userId="615143b1-cdee-493d-9a9d-1565ce8666d9" providerId="ADAL" clId="{DC1DB158-BAB1-5930-B714-AEF472873853}" dt="2025-10-19T16:30:15.933" v="16" actId="478"/>
          <ac:picMkLst>
            <pc:docMk/>
            <pc:sldMk cId="3570405408" sldId="442"/>
            <ac:picMk id="6" creationId="{5CFCF51A-F41A-58AE-772B-00F530E7A7E3}"/>
          </ac:picMkLst>
        </pc:picChg>
      </pc:sldChg>
      <pc:sldChg chg="modSp mod">
        <pc:chgData name="Colon, Jeffrey M." userId="615143b1-cdee-493d-9a9d-1565ce8666d9" providerId="ADAL" clId="{DC1DB158-BAB1-5930-B714-AEF472873853}" dt="2025-10-19T23:13:44.225" v="361" actId="20577"/>
        <pc:sldMkLst>
          <pc:docMk/>
          <pc:sldMk cId="3147202934" sldId="444"/>
        </pc:sldMkLst>
        <pc:spChg chg="mod">
          <ac:chgData name="Colon, Jeffrey M." userId="615143b1-cdee-493d-9a9d-1565ce8666d9" providerId="ADAL" clId="{DC1DB158-BAB1-5930-B714-AEF472873853}" dt="2025-10-19T23:13:44.225" v="361" actId="20577"/>
          <ac:spMkLst>
            <pc:docMk/>
            <pc:sldMk cId="3147202934" sldId="444"/>
            <ac:spMk id="2" creationId="{6E1945FB-8A46-21C9-0FDE-F219023D582E}"/>
          </ac:spMkLst>
        </pc:spChg>
      </pc:sldChg>
      <pc:sldMasterChg chg="modSp mod">
        <pc:chgData name="Colon, Jeffrey M." userId="615143b1-cdee-493d-9a9d-1565ce8666d9" providerId="ADAL" clId="{DC1DB158-BAB1-5930-B714-AEF472873853}" dt="2025-10-19T10:37:45.272" v="8" actId="113"/>
        <pc:sldMasterMkLst>
          <pc:docMk/>
          <pc:sldMasterMk cId="426697644" sldId="2147483662"/>
        </pc:sldMasterMkLst>
        <pc:spChg chg="mod">
          <ac:chgData name="Colon, Jeffrey M." userId="615143b1-cdee-493d-9a9d-1565ce8666d9" providerId="ADAL" clId="{DC1DB158-BAB1-5930-B714-AEF472873853}" dt="2025-10-19T10:37:33.988" v="7" actId="20577"/>
          <ac:spMkLst>
            <pc:docMk/>
            <pc:sldMasterMk cId="426697644" sldId="2147483662"/>
            <ac:spMk id="9" creationId="{00000000-0000-0000-0000-000000000000}"/>
          </ac:spMkLst>
        </pc:spChg>
        <pc:spChg chg="mod">
          <ac:chgData name="Colon, Jeffrey M." userId="615143b1-cdee-493d-9a9d-1565ce8666d9" providerId="ADAL" clId="{DC1DB158-BAB1-5930-B714-AEF472873853}" dt="2025-10-19T10:37:45.272" v="8" actId="113"/>
          <ac:spMkLst>
            <pc:docMk/>
            <pc:sldMasterMk cId="426697644" sldId="2147483662"/>
            <ac:spMk id="10"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14</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15</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16</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17</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18</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19</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22</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23</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24</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30</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95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31</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2BE9C4-D023-40A0-816D-96CDAB12531A}" type="slidenum">
              <a:rPr lang="en-US" smtClean="0"/>
              <a:pPr/>
              <a:t>35</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38</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39</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48</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50</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51</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6</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52</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53</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55</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56</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57</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7</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9</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10</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11</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12</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13</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1">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b="1"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CF_Ch12_MrkEff_25</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a:ea typeface="ＭＳ Ｐゴシック" charset="-128"/>
              </a:rPr>
              <a:t>Market Efficiency</a:t>
            </a:r>
            <a:endParaRPr lang="en-US" dirty="0">
              <a:ea typeface="ＭＳ Ｐゴシック" charset="-128"/>
            </a:endParaRP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2025</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10</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11</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12</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13</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14</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8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8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15</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647700" lvl="1" indent="-476250">
              <a:lnSpc>
                <a:spcPct val="90000"/>
              </a:lnSpc>
              <a:spcAft>
                <a:spcPts val="600"/>
              </a:spcAft>
            </a:pPr>
            <a:r>
              <a:rPr lang="en-US" sz="2650" dirty="0">
                <a:solidFill>
                  <a:srgbClr val="010004"/>
                </a:solidFill>
              </a:rPr>
              <a:t>But there are some </a:t>
            </a:r>
            <a:r>
              <a:rPr lang="en-US" sz="2650" dirty="0" err="1">
                <a:solidFill>
                  <a:srgbClr val="010004"/>
                </a:solidFill>
              </a:rPr>
              <a:t>analomies</a:t>
            </a:r>
            <a:endParaRPr lang="en-US" sz="2650" dirty="0">
              <a:solidFill>
                <a:srgbClr val="010004"/>
              </a:solidFill>
            </a:endParaRP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16</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1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17</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18</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19</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dirty="0">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42BED-0366-61B4-B021-2C784A775D25}"/>
              </a:ext>
            </a:extLst>
          </p:cNvPr>
          <p:cNvSpPr>
            <a:spLocks noGrp="1"/>
          </p:cNvSpPr>
          <p:nvPr>
            <p:ph type="title"/>
          </p:nvPr>
        </p:nvSpPr>
        <p:spPr/>
        <p:txBody>
          <a:bodyPr/>
          <a:lstStyle/>
          <a:p>
            <a:r>
              <a:rPr lang="en-US" dirty="0"/>
              <a:t>SP500 Daily Returns (t, t+1): 2000-2025 (Oct)</a:t>
            </a:r>
          </a:p>
        </p:txBody>
      </p:sp>
      <p:sp>
        <p:nvSpPr>
          <p:cNvPr id="4" name="Slide Number Placeholder 3">
            <a:extLst>
              <a:ext uri="{FF2B5EF4-FFF2-40B4-BE49-F238E27FC236}">
                <a16:creationId xmlns:a16="http://schemas.microsoft.com/office/drawing/2014/main" id="{FB0C5F8B-A23D-2B4D-2DBB-05AEDA7CF3B4}"/>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D9F1EF0C-8E60-2071-BA45-AA1AECD2F588}"/>
              </a:ext>
            </a:extLst>
          </p:cNvPr>
          <p:cNvSpPr>
            <a:spLocks noGrp="1"/>
          </p:cNvSpPr>
          <p:nvPr>
            <p:ph type="ftr" sz="quarter" idx="11"/>
          </p:nvPr>
        </p:nvSpPr>
        <p:spPr/>
        <p:txBody>
          <a:bodyPr/>
          <a:lstStyle/>
          <a:p>
            <a:pPr>
              <a:defRPr/>
            </a:pPr>
            <a:r>
              <a:rPr lang="en-US"/>
              <a:t>Market Efficiency</a:t>
            </a:r>
            <a:endParaRPr lang="en-US" dirty="0"/>
          </a:p>
        </p:txBody>
      </p:sp>
      <p:pic>
        <p:nvPicPr>
          <p:cNvPr id="2" name="Picture 1">
            <a:extLst>
              <a:ext uri="{FF2B5EF4-FFF2-40B4-BE49-F238E27FC236}">
                <a16:creationId xmlns:a16="http://schemas.microsoft.com/office/drawing/2014/main" id="{311B46CB-9472-50B0-26BE-404BBED50857}"/>
              </a:ext>
            </a:extLst>
          </p:cNvPr>
          <p:cNvPicPr>
            <a:picLocks noChangeAspect="1"/>
          </p:cNvPicPr>
          <p:nvPr/>
        </p:nvPicPr>
        <p:blipFill>
          <a:blip r:embed="rId2"/>
          <a:stretch>
            <a:fillRect/>
          </a:stretch>
        </p:blipFill>
        <p:spPr>
          <a:xfrm>
            <a:off x="384048" y="685800"/>
            <a:ext cx="8458200" cy="5410200"/>
          </a:xfrm>
          <a:prstGeom prst="rect">
            <a:avLst/>
          </a:prstGeom>
        </p:spPr>
      </p:pic>
      <p:sp>
        <p:nvSpPr>
          <p:cNvPr id="8" name="TextBox 7">
            <a:extLst>
              <a:ext uri="{FF2B5EF4-FFF2-40B4-BE49-F238E27FC236}">
                <a16:creationId xmlns:a16="http://schemas.microsoft.com/office/drawing/2014/main" id="{2AB02F2B-F575-22BA-2EC6-21A870FD4EAA}"/>
              </a:ext>
            </a:extLst>
          </p:cNvPr>
          <p:cNvSpPr txBox="1"/>
          <p:nvPr/>
        </p:nvSpPr>
        <p:spPr>
          <a:xfrm>
            <a:off x="6032500" y="990600"/>
            <a:ext cx="1597152" cy="261610"/>
          </a:xfrm>
          <a:prstGeom prst="rect">
            <a:avLst/>
          </a:prstGeom>
          <a:noFill/>
        </p:spPr>
        <p:txBody>
          <a:bodyPr wrap="square" rtlCol="0">
            <a:spAutoFit/>
          </a:bodyPr>
          <a:lstStyle/>
          <a:p>
            <a:r>
              <a:rPr lang="en-US" sz="1100" dirty="0"/>
              <a:t>Correlation = -0.101</a:t>
            </a:r>
          </a:p>
        </p:txBody>
      </p:sp>
    </p:spTree>
    <p:extLst>
      <p:ext uri="{BB962C8B-B14F-4D97-AF65-F5344CB8AC3E}">
        <p14:creationId xmlns:p14="http://schemas.microsoft.com/office/powerpoint/2010/main" val="357040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2025</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9" name="Content Placeholder 8" descr="A graph of a graph&#10;&#10;AI-generated content may be incorrect.">
            <a:extLst>
              <a:ext uri="{FF2B5EF4-FFF2-40B4-BE49-F238E27FC236}">
                <a16:creationId xmlns:a16="http://schemas.microsoft.com/office/drawing/2014/main" id="{98A7754D-9A70-29DD-6172-298547DABC84}"/>
              </a:ext>
            </a:extLst>
          </p:cNvPr>
          <p:cNvPicPr>
            <a:picLocks noGrp="1" noChangeAspect="1"/>
          </p:cNvPicPr>
          <p:nvPr>
            <p:ph idx="1"/>
          </p:nvPr>
        </p:nvPicPr>
        <p:blipFill>
          <a:blip r:embed="rId2"/>
          <a:stretch>
            <a:fillRect/>
          </a:stretch>
        </p:blipFill>
        <p:spPr>
          <a:xfrm>
            <a:off x="384049" y="609600"/>
            <a:ext cx="8378952" cy="5861506"/>
          </a:xfrm>
        </p:spPr>
      </p:pic>
    </p:spTree>
    <p:extLst>
      <p:ext uri="{BB962C8B-B14F-4D97-AF65-F5344CB8AC3E}">
        <p14:creationId xmlns:p14="http://schemas.microsoft.com/office/powerpoint/2010/main" val="2290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257175" indent="-257175"/>
            <a:r>
              <a:rPr lang="en-US" sz="2400" dirty="0">
                <a:solidFill>
                  <a:srgbClr val="010004"/>
                </a:solidFill>
                <a:ea typeface="ＭＳ Ｐゴシック" charset="0"/>
                <a:cs typeface="ＭＳ Ｐゴシック" charset="0"/>
              </a:rPr>
              <a:t>FF (1992) found:</a:t>
            </a:r>
          </a:p>
          <a:p>
            <a:pPr marL="557213" lvl="1" indent="-214313"/>
            <a:r>
              <a:rPr lang="en-US" sz="1800" dirty="0">
                <a:solidFill>
                  <a:srgbClr val="010004"/>
                </a:solidFill>
                <a:ea typeface="ＭＳ Ｐゴシック" charset="0"/>
              </a:rPr>
              <a:t>The market capitalization or </a:t>
            </a:r>
            <a:r>
              <a:rPr lang="en-US" sz="1800" b="1" dirty="0">
                <a:solidFill>
                  <a:srgbClr val="010004"/>
                </a:solidFill>
                <a:ea typeface="ＭＳ Ｐゴシック" charset="0"/>
              </a:rPr>
              <a:t>size</a:t>
            </a:r>
            <a:r>
              <a:rPr lang="en-US" sz="1800" dirty="0">
                <a:solidFill>
                  <a:srgbClr val="010004"/>
                </a:solidFill>
                <a:ea typeface="ＭＳ Ｐゴシック" charset="0"/>
              </a:rPr>
              <a:t> of a firm is a predictor of its average historical return (</a:t>
            </a:r>
            <a:r>
              <a:rPr lang="en-US" sz="1800" b="1" dirty="0">
                <a:solidFill>
                  <a:srgbClr val="010004"/>
                </a:solidFill>
                <a:ea typeface="ＭＳ Ｐゴシック" charset="0"/>
              </a:rPr>
              <a:t>SIZE Factor</a:t>
            </a:r>
            <a:r>
              <a:rPr lang="en-US" sz="1800" dirty="0">
                <a:solidFill>
                  <a:srgbClr val="010004"/>
                </a:solidFill>
                <a:ea typeface="ＭＳ Ｐゴシック" charset="0"/>
              </a:rPr>
              <a:t>)</a:t>
            </a:r>
          </a:p>
          <a:p>
            <a:pPr marL="557213" lvl="1" indent="-214313"/>
            <a:r>
              <a:rPr lang="en-US" sz="1800" dirty="0">
                <a:solidFill>
                  <a:srgbClr val="010004"/>
                </a:solidFill>
                <a:ea typeface="ＭＳ Ｐゴシック" charset="0"/>
              </a:rPr>
              <a:t>Stocks with low </a:t>
            </a:r>
            <a:r>
              <a:rPr lang="en-US" sz="1800" b="1" dirty="0">
                <a:solidFill>
                  <a:srgbClr val="010004"/>
                </a:solidFill>
                <a:ea typeface="ＭＳ Ｐゴシック" charset="0"/>
              </a:rPr>
              <a:t>market-to-book ratios</a:t>
            </a:r>
            <a:r>
              <a:rPr lang="en-US" sz="1800" dirty="0">
                <a:solidFill>
                  <a:srgbClr val="010004"/>
                </a:solidFill>
                <a:ea typeface="ＭＳ Ｐゴシック" charset="0"/>
              </a:rPr>
              <a:t> tend to have higher returns than stock with high market-to-book ratios </a:t>
            </a:r>
            <a:r>
              <a:rPr lang="en-US" sz="1800" b="1" dirty="0">
                <a:solidFill>
                  <a:srgbClr val="010004"/>
                </a:solidFill>
                <a:ea typeface="ＭＳ Ｐゴシック" charset="0"/>
              </a:rPr>
              <a:t>(VALUE Factor)</a:t>
            </a:r>
          </a:p>
          <a:p>
            <a:pPr marL="557213" lvl="1" indent="-214313"/>
            <a:r>
              <a:rPr lang="en-US" sz="1800" dirty="0">
                <a:solidFill>
                  <a:srgbClr val="010004"/>
                </a:solidFill>
                <a:ea typeface="ＭＳ Ｐゴシック" charset="0"/>
              </a:rPr>
              <a:t>Differences in beta do </a:t>
            </a:r>
            <a:r>
              <a:rPr lang="en-US" sz="1800" b="1" dirty="0">
                <a:solidFill>
                  <a:srgbClr val="010004"/>
                </a:solidFill>
                <a:ea typeface="ＭＳ Ｐゴシック" charset="0"/>
              </a:rPr>
              <a:t>NOT</a:t>
            </a:r>
            <a:r>
              <a:rPr lang="en-US" sz="1800" dirty="0">
                <a:solidFill>
                  <a:srgbClr val="010004"/>
                </a:solidFill>
                <a:ea typeface="ＭＳ Ｐゴシック" charset="0"/>
              </a:rPr>
              <a:t> explain these differences </a:t>
            </a:r>
            <a:r>
              <a:rPr lang="en-US" sz="18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800" dirty="0">
                <a:solidFill>
                  <a:srgbClr val="010004"/>
                </a:solidFill>
                <a:ea typeface="ＭＳ Ｐゴシック" charset="0"/>
              </a:rPr>
              <a:t>the difference between the returns of small stocks and big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SMALL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BIG</a:t>
            </a:r>
            <a:r>
              <a:rPr lang="en-US" sz="1800" b="1" dirty="0">
                <a:solidFill>
                  <a:srgbClr val="010004"/>
                </a:solidFill>
                <a:ea typeface="ＭＳ Ｐゴシック" charset="0"/>
              </a:rPr>
              <a:t>)</a:t>
            </a:r>
          </a:p>
          <a:p>
            <a:pPr marL="471488" lvl="1" indent="-213122"/>
            <a:r>
              <a:rPr lang="en-US" sz="1800" dirty="0">
                <a:solidFill>
                  <a:srgbClr val="010004"/>
                </a:solidFill>
                <a:ea typeface="ＭＳ Ｐゴシック" charset="0"/>
              </a:rPr>
              <a:t>the market premium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f</a:t>
            </a:r>
            <a:r>
              <a:rPr lang="en-US" sz="1800" b="1" dirty="0">
                <a:solidFill>
                  <a:srgbClr val="010004"/>
                </a:solidFill>
                <a:ea typeface="ＭＳ Ｐゴシック" charset="0"/>
              </a:rPr>
              <a:t>)</a:t>
            </a:r>
            <a:r>
              <a:rPr lang="en-US" sz="1800" dirty="0">
                <a:solidFill>
                  <a:srgbClr val="010004"/>
                </a:solidFill>
                <a:ea typeface="ＭＳ Ｐゴシック" charset="0"/>
              </a:rPr>
              <a:t> and </a:t>
            </a:r>
          </a:p>
          <a:p>
            <a:pPr marL="471488" lvl="1" indent="-213122"/>
            <a:r>
              <a:rPr lang="en-US" sz="1800" dirty="0">
                <a:solidFill>
                  <a:srgbClr val="010004"/>
                </a:solidFill>
                <a:ea typeface="ＭＳ Ｐゴシック" charset="0"/>
              </a:rPr>
              <a:t>the difference between the returns of high and low B/M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HIGHBM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LOWBM</a:t>
            </a:r>
            <a:r>
              <a:rPr lang="en-US" sz="18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801855018"/>
              </p:ext>
            </p:extLst>
          </p:nvPr>
        </p:nvGraphicFramePr>
        <p:xfrm>
          <a:off x="1981200" y="4419600"/>
          <a:ext cx="56388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19600"/>
                        <a:ext cx="5638800" cy="571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92E4231C-A33B-CC8A-22E2-4AD5C20ADD55}"/>
              </a:ext>
            </a:extLst>
          </p:cNvPr>
          <p:cNvPicPr>
            <a:picLocks noGrp="1" noChangeAspect="1"/>
          </p:cNvPicPr>
          <p:nvPr>
            <p:ph idx="1"/>
          </p:nvPr>
        </p:nvPicPr>
        <p:blipFill>
          <a:blip r:embed="rId2"/>
          <a:stretch>
            <a:fillRect/>
          </a:stretch>
        </p:blipFill>
        <p:spPr>
          <a:xfrm>
            <a:off x="4727448" y="762000"/>
            <a:ext cx="4114800" cy="5105400"/>
          </a:xfrm>
        </p:spPr>
      </p:pic>
      <p:sp>
        <p:nvSpPr>
          <p:cNvPr id="3" name="Title 2">
            <a:extLst>
              <a:ext uri="{FF2B5EF4-FFF2-40B4-BE49-F238E27FC236}">
                <a16:creationId xmlns:a16="http://schemas.microsoft.com/office/drawing/2014/main" id="{214B05C2-897B-0229-1674-9B9C5476D9AC}"/>
              </a:ext>
            </a:extLst>
          </p:cNvPr>
          <p:cNvSpPr>
            <a:spLocks noGrp="1"/>
          </p:cNvSpPr>
          <p:nvPr>
            <p:ph type="title"/>
          </p:nvPr>
        </p:nvSpPr>
        <p:spPr/>
        <p:txBody>
          <a:bodyPr/>
          <a:lstStyle/>
          <a:p>
            <a:r>
              <a:rPr lang="en-US" dirty="0"/>
              <a:t>Morningstar Style Tables for Vanguard Total Stock</a:t>
            </a:r>
          </a:p>
        </p:txBody>
      </p:sp>
      <p:sp>
        <p:nvSpPr>
          <p:cNvPr id="4" name="Slide Number Placeholder 3">
            <a:extLst>
              <a:ext uri="{FF2B5EF4-FFF2-40B4-BE49-F238E27FC236}">
                <a16:creationId xmlns:a16="http://schemas.microsoft.com/office/drawing/2014/main" id="{2EB52252-FBDE-24E4-AC38-AA33EF6A8227}"/>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7A105B9-1B44-4CDE-1E4A-0E51E6C254AA}"/>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A screen shot of a diagram&#10;&#10;Description automatically generated">
            <a:extLst>
              <a:ext uri="{FF2B5EF4-FFF2-40B4-BE49-F238E27FC236}">
                <a16:creationId xmlns:a16="http://schemas.microsoft.com/office/drawing/2014/main" id="{5B5B61C4-2F17-1F55-16F7-CD2C53CDCEB1}"/>
              </a:ext>
            </a:extLst>
          </p:cNvPr>
          <p:cNvPicPr>
            <a:picLocks noChangeAspect="1"/>
          </p:cNvPicPr>
          <p:nvPr/>
        </p:nvPicPr>
        <p:blipFill>
          <a:blip r:embed="rId3"/>
          <a:stretch>
            <a:fillRect/>
          </a:stretch>
        </p:blipFill>
        <p:spPr>
          <a:xfrm>
            <a:off x="462337" y="762000"/>
            <a:ext cx="3581400" cy="5105400"/>
          </a:xfrm>
          <a:prstGeom prst="rect">
            <a:avLst/>
          </a:prstGeom>
        </p:spPr>
      </p:pic>
    </p:spTree>
    <p:extLst>
      <p:ext uri="{BB962C8B-B14F-4D97-AF65-F5344CB8AC3E}">
        <p14:creationId xmlns:p14="http://schemas.microsoft.com/office/powerpoint/2010/main" val="382456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 Vanguard Growth MF &amp; Vanguard Value MF (Oct ‘05 – Oct ‘25)</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28</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8" name="Content Placeholder 7" descr="A graph with blue and purple lines&#10;&#10;AI-generated content may be incorrect.">
            <a:extLst>
              <a:ext uri="{FF2B5EF4-FFF2-40B4-BE49-F238E27FC236}">
                <a16:creationId xmlns:a16="http://schemas.microsoft.com/office/drawing/2014/main" id="{5E80D354-CC69-B77D-C19C-1022E5D97FF9}"/>
              </a:ext>
            </a:extLst>
          </p:cNvPr>
          <p:cNvPicPr>
            <a:picLocks noGrp="1" noChangeAspect="1"/>
          </p:cNvPicPr>
          <p:nvPr>
            <p:ph idx="1"/>
          </p:nvPr>
        </p:nvPicPr>
        <p:blipFill>
          <a:blip r:embed="rId2"/>
          <a:stretch>
            <a:fillRect/>
          </a:stretch>
        </p:blipFill>
        <p:spPr>
          <a:xfrm>
            <a:off x="384048" y="762000"/>
            <a:ext cx="8458200" cy="5562600"/>
          </a:xfrm>
        </p:spPr>
      </p:pic>
    </p:spTree>
    <p:extLst>
      <p:ext uri="{BB962C8B-B14F-4D97-AF65-F5344CB8AC3E}">
        <p14:creationId xmlns:p14="http://schemas.microsoft.com/office/powerpoint/2010/main" val="226659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29</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dirty="0"/>
              <a:t>Arbitrage</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638754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30</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31</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384048" y="586386"/>
            <a:ext cx="4136136" cy="3785652"/>
          </a:xfrm>
          <a:prstGeom prst="rect">
            <a:avLst/>
          </a:prstGeom>
          <a:noFill/>
          <a:ln w="9525">
            <a:solidFill>
              <a:schemeClr val="accent1"/>
            </a:solidFill>
            <a:miter lim="800000"/>
            <a:headEnd/>
            <a:tailEnd/>
          </a:ln>
        </p:spPr>
        <p:txBody>
          <a:bodyPr wrap="square">
            <a:spAutoFit/>
          </a:bodyPr>
          <a:lstStyle/>
          <a:p>
            <a:pPr algn="ctr"/>
            <a:r>
              <a:rPr lang="en-US" sz="2000" u="sng" dirty="0">
                <a:latin typeface="Calibri" pitchFamily="34" charset="0"/>
              </a:rPr>
              <a:t>Average Annual Costs</a:t>
            </a:r>
          </a:p>
          <a:p>
            <a:pPr>
              <a:buFontTx/>
              <a:buChar char="•"/>
            </a:pPr>
            <a:endParaRPr lang="en-US" sz="2000" dirty="0">
              <a:latin typeface="Calibri" pitchFamily="34" charset="0"/>
            </a:endParaRPr>
          </a:p>
          <a:p>
            <a:pPr>
              <a:buFontTx/>
              <a:buChar char="•"/>
            </a:pPr>
            <a:r>
              <a:rPr lang="en-US" sz="2000" dirty="0">
                <a:latin typeface="Calibri" pitchFamily="34" charset="0"/>
              </a:rPr>
              <a:t>  Management Fee	.9%</a:t>
            </a:r>
          </a:p>
          <a:p>
            <a:pPr>
              <a:buFontTx/>
              <a:buChar char="•"/>
            </a:pPr>
            <a:r>
              <a:rPr lang="en-US" sz="2000" dirty="0">
                <a:latin typeface="Calibri" pitchFamily="34" charset="0"/>
              </a:rPr>
              <a:t>  Other Expenses	.6%</a:t>
            </a:r>
          </a:p>
          <a:p>
            <a:pPr>
              <a:buFontTx/>
              <a:buChar char="•"/>
            </a:pPr>
            <a:r>
              <a:rPr lang="en-US" sz="2000" dirty="0">
                <a:latin typeface="Calibri" pitchFamily="34" charset="0"/>
              </a:rPr>
              <a:t>  Implicit Trading Costs	.8%</a:t>
            </a:r>
          </a:p>
          <a:p>
            <a:pPr>
              <a:buFontTx/>
              <a:buChar char="•"/>
            </a:pPr>
            <a:r>
              <a:rPr lang="en-US" sz="2000" dirty="0">
                <a:latin typeface="Calibri" pitchFamily="34" charset="0"/>
              </a:rPr>
              <a:t>  Loads			.7%</a:t>
            </a:r>
          </a:p>
          <a:p>
            <a:r>
              <a:rPr lang="en-US" sz="2000" dirty="0">
                <a:solidFill>
                  <a:srgbClr val="FF0021"/>
                </a:solidFill>
                <a:latin typeface="Calibri" pitchFamily="34" charset="0"/>
              </a:rPr>
              <a:t>Total			3%	</a:t>
            </a:r>
            <a:endParaRPr lang="en-US" sz="2000" dirty="0">
              <a:latin typeface="Calibri" pitchFamily="34" charset="0"/>
            </a:endParaRPr>
          </a:p>
          <a:p>
            <a:endParaRPr lang="en-US" sz="2000" dirty="0">
              <a:latin typeface="Calibri" pitchFamily="34" charset="0"/>
            </a:endParaRPr>
          </a:p>
          <a:p>
            <a:endParaRPr lang="en-US" sz="2000" dirty="0">
              <a:latin typeface="Calibri" pitchFamily="34" charset="0"/>
            </a:endParaRPr>
          </a:p>
          <a:p>
            <a:pPr>
              <a:buFontTx/>
              <a:buChar char="•"/>
            </a:pPr>
            <a:r>
              <a:rPr lang="en-US" sz="2000" dirty="0">
                <a:latin typeface="Calibri" pitchFamily="34" charset="0"/>
              </a:rPr>
              <a:t>TAXES?  Maybe another 	</a:t>
            </a:r>
            <a:r>
              <a:rPr lang="en-US" sz="2000" dirty="0">
                <a:solidFill>
                  <a:srgbClr val="FF0021"/>
                </a:solidFill>
                <a:latin typeface="Calibri" pitchFamily="34" charset="0"/>
              </a:rPr>
              <a:t>2%</a:t>
            </a:r>
            <a:endParaRPr lang="en-US" sz="2000" dirty="0">
              <a:latin typeface="Calibri" pitchFamily="34" charset="0"/>
            </a:endParaRPr>
          </a:p>
          <a:p>
            <a:r>
              <a:rPr lang="en-US" sz="2000" dirty="0">
                <a:latin typeface="Calibri" pitchFamily="34" charset="0"/>
              </a:rPr>
              <a:t>	</a:t>
            </a:r>
            <a:r>
              <a:rPr lang="en-US" sz="2000" dirty="0">
                <a:solidFill>
                  <a:srgbClr val="FF0021"/>
                </a:solidFill>
                <a:latin typeface="Calibri" pitchFamily="34" charset="0"/>
              </a:rPr>
              <a:t>Total		5%</a:t>
            </a:r>
          </a:p>
          <a:p>
            <a:endParaRPr lang="en-US" sz="2000" dirty="0">
              <a:latin typeface="Calibri" pitchFamily="34" charset="0"/>
            </a:endParaRPr>
          </a:p>
        </p:txBody>
      </p:sp>
      <p:sp>
        <p:nvSpPr>
          <p:cNvPr id="69637" name="Line 4"/>
          <p:cNvSpPr>
            <a:spLocks noChangeShapeType="1"/>
          </p:cNvSpPr>
          <p:nvPr/>
        </p:nvSpPr>
        <p:spPr bwMode="auto">
          <a:xfrm flipV="1">
            <a:off x="544697" y="2438400"/>
            <a:ext cx="3349752"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flipV="1">
            <a:off x="384048" y="3706366"/>
            <a:ext cx="3349752" cy="1"/>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246221"/>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a:t>
            </a:r>
            <a:endParaRPr lang="en-US" sz="1000" b="0" dirty="0">
              <a:latin typeface="Calibri" pitchFamily="34" charset="0"/>
            </a:endParaRPr>
          </a:p>
        </p:txBody>
      </p:sp>
      <p:sp>
        <p:nvSpPr>
          <p:cNvPr id="2" name="Text Box 3">
            <a:extLst>
              <a:ext uri="{FF2B5EF4-FFF2-40B4-BE49-F238E27FC236}">
                <a16:creationId xmlns:a16="http://schemas.microsoft.com/office/drawing/2014/main" id="{CEEA9DBC-5BC6-217C-4F90-95AF66173BB5}"/>
              </a:ext>
            </a:extLst>
          </p:cNvPr>
          <p:cNvSpPr txBox="1">
            <a:spLocks noChangeArrowheads="1"/>
          </p:cNvSpPr>
          <p:nvPr/>
        </p:nvSpPr>
        <p:spPr bwMode="auto">
          <a:xfrm>
            <a:off x="4680833" y="609600"/>
            <a:ext cx="4163949" cy="3724096"/>
          </a:xfrm>
          <a:prstGeom prst="rect">
            <a:avLst/>
          </a:prstGeom>
          <a:noFill/>
          <a:ln w="9525">
            <a:solidFill>
              <a:schemeClr val="accent1"/>
            </a:solidFill>
            <a:miter lim="800000"/>
            <a:headEnd/>
            <a:tailEnd/>
          </a:ln>
        </p:spPr>
        <p:txBody>
          <a:bodyPr wrap="square">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marL="342900" indent="-342900">
              <a:buSzPct val="75000"/>
              <a:buFontTx/>
              <a:buChar char="•"/>
            </a:pPr>
            <a:r>
              <a:rPr lang="en-US" sz="2000" dirty="0">
                <a:latin typeface="Calibri" pitchFamily="34" charset="0"/>
              </a:rPr>
              <a:t>Management Fee	.6%</a:t>
            </a:r>
          </a:p>
          <a:p>
            <a:pPr marL="285750" indent="-285750">
              <a:buFontTx/>
              <a:buChar char="•"/>
            </a:pPr>
            <a:r>
              <a:rPr lang="en-US" sz="2000" dirty="0">
                <a:latin typeface="Calibri" pitchFamily="34" charset="0"/>
              </a:rPr>
              <a:t> Other Expenses	.3%</a:t>
            </a:r>
          </a:p>
          <a:p>
            <a:pPr marL="285750" indent="-285750">
              <a:buFontTx/>
              <a:buChar char="•"/>
            </a:pPr>
            <a:r>
              <a:rPr lang="en-US" sz="2000" dirty="0">
                <a:latin typeface="Calibri" pitchFamily="34" charset="0"/>
              </a:rPr>
              <a:t> Implicit Trading Costs	.8%</a:t>
            </a:r>
          </a:p>
          <a:p>
            <a:pPr marL="285750" indent="-285750">
              <a:buFontTx/>
              <a:buChar char="•"/>
            </a:pPr>
            <a:r>
              <a:rPr lang="en-US" sz="2000" dirty="0">
                <a:latin typeface="Calibri" pitchFamily="34" charset="0"/>
              </a:rPr>
              <a:t> Loads		0%</a:t>
            </a:r>
          </a:p>
          <a:p>
            <a:r>
              <a:rPr lang="en-US" sz="2000" dirty="0">
                <a:solidFill>
                  <a:srgbClr val="FF0021"/>
                </a:solidFill>
                <a:latin typeface="Calibri" pitchFamily="34" charset="0"/>
              </a:rPr>
              <a:t>Total</a:t>
            </a:r>
            <a:r>
              <a:rPr lang="en-US" sz="1600" dirty="0">
                <a:solidFill>
                  <a:srgbClr val="FF0021"/>
                </a:solidFill>
                <a:latin typeface="Calibri" pitchFamily="34" charset="0"/>
              </a:rPr>
              <a:t>			</a:t>
            </a:r>
            <a:r>
              <a:rPr lang="en-US" sz="2000" dirty="0">
                <a:solidFill>
                  <a:srgbClr val="FF0021"/>
                </a:solidFill>
                <a:latin typeface="Calibri" pitchFamily="34" charset="0"/>
              </a:rPr>
              <a:t>1.7%</a:t>
            </a:r>
            <a:r>
              <a:rPr lang="en-US" sz="1600" dirty="0">
                <a:solidFill>
                  <a:srgbClr val="FF0021"/>
                </a:solidFill>
                <a:latin typeface="Calibri" pitchFamily="34" charset="0"/>
              </a:rPr>
              <a:t>	</a:t>
            </a:r>
            <a:r>
              <a:rPr lang="en-US" sz="1600" dirty="0">
                <a:latin typeface="Calibri" pitchFamily="34" charset="0"/>
              </a:rPr>
              <a:t>	</a:t>
            </a:r>
          </a:p>
          <a:p>
            <a:endParaRPr lang="en-US" sz="1600" dirty="0">
              <a:latin typeface="Calibri" pitchFamily="34" charset="0"/>
            </a:endParaRPr>
          </a:p>
          <a:p>
            <a:pPr>
              <a:buFontTx/>
              <a:buChar char="•"/>
            </a:pPr>
            <a:r>
              <a:rPr lang="en-US" sz="2000" dirty="0">
                <a:latin typeface="Calibri" pitchFamily="34" charset="0"/>
              </a:rPr>
              <a:t>TAXES?  Maybe another 	</a:t>
            </a:r>
            <a:r>
              <a:rPr lang="en-US" sz="2000" dirty="0">
                <a:solidFill>
                  <a:srgbClr val="FF0021"/>
                </a:solidFill>
                <a:latin typeface="Calibri" pitchFamily="34" charset="0"/>
              </a:rPr>
              <a:t>1.5%</a:t>
            </a:r>
          </a:p>
          <a:p>
            <a:r>
              <a:rPr lang="en-US" sz="1600" dirty="0">
                <a:latin typeface="Calibri" pitchFamily="34" charset="0"/>
              </a:rPr>
              <a:t>	</a:t>
            </a:r>
            <a:r>
              <a:rPr lang="en-US" sz="2000" dirty="0">
                <a:solidFill>
                  <a:srgbClr val="FF0021"/>
                </a:solidFill>
                <a:latin typeface="Calibri" pitchFamily="34" charset="0"/>
              </a:rPr>
              <a:t>Total</a:t>
            </a:r>
            <a:r>
              <a:rPr lang="en-US" sz="1600" dirty="0">
                <a:solidFill>
                  <a:srgbClr val="FF0021"/>
                </a:solidFill>
                <a:latin typeface="Calibri" pitchFamily="34" charset="0"/>
              </a:rPr>
              <a:t>		</a:t>
            </a:r>
            <a:r>
              <a:rPr lang="en-US" sz="2000" dirty="0">
                <a:solidFill>
                  <a:srgbClr val="FF0021"/>
                </a:solidFill>
                <a:latin typeface="Calibri" pitchFamily="34" charset="0"/>
              </a:rPr>
              <a:t>3.2%</a:t>
            </a:r>
          </a:p>
          <a:p>
            <a:endParaRPr lang="en-US" sz="1600" dirty="0">
              <a:latin typeface="Calibri" pitchFamily="34" charset="0"/>
            </a:endParaRPr>
          </a:p>
        </p:txBody>
      </p:sp>
      <p:sp>
        <p:nvSpPr>
          <p:cNvPr id="3" name="Line 4">
            <a:extLst>
              <a:ext uri="{FF2B5EF4-FFF2-40B4-BE49-F238E27FC236}">
                <a16:creationId xmlns:a16="http://schemas.microsoft.com/office/drawing/2014/main" id="{1F654DB8-4FB5-1C53-65DE-283756030763}"/>
              </a:ext>
            </a:extLst>
          </p:cNvPr>
          <p:cNvSpPr>
            <a:spLocks noChangeShapeType="1"/>
          </p:cNvSpPr>
          <p:nvPr/>
        </p:nvSpPr>
        <p:spPr bwMode="auto">
          <a:xfrm flipV="1">
            <a:off x="5035296" y="2590800"/>
            <a:ext cx="3349752"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4" name="Line 5">
            <a:extLst>
              <a:ext uri="{FF2B5EF4-FFF2-40B4-BE49-F238E27FC236}">
                <a16:creationId xmlns:a16="http://schemas.microsoft.com/office/drawing/2014/main" id="{3725153B-7027-AEF0-91EB-47547B117677}"/>
              </a:ext>
            </a:extLst>
          </p:cNvPr>
          <p:cNvSpPr>
            <a:spLocks noChangeShapeType="1"/>
          </p:cNvSpPr>
          <p:nvPr/>
        </p:nvSpPr>
        <p:spPr bwMode="auto">
          <a:xfrm flipV="1">
            <a:off x="5035296" y="3657600"/>
            <a:ext cx="3349752" cy="1"/>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p:bldP spid="69637" grpId="0" animBg="1"/>
      <p:bldP spid="69638" grpId="0" animBg="1"/>
      <p:bldP spid="2" grpId="0" animBg="1"/>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32</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8" name="Content Placeholder 7" descr="A chart of numbers and numbers&#10;&#10;Description automatically generated with medium confidence">
            <a:extLst>
              <a:ext uri="{FF2B5EF4-FFF2-40B4-BE49-F238E27FC236}">
                <a16:creationId xmlns:a16="http://schemas.microsoft.com/office/drawing/2014/main" id="{069E0FD4-4BAA-6537-A621-D190D81D97A9}"/>
              </a:ext>
            </a:extLst>
          </p:cNvPr>
          <p:cNvPicPr>
            <a:picLocks noGrp="1" noChangeAspect="1"/>
          </p:cNvPicPr>
          <p:nvPr>
            <p:ph idx="1"/>
          </p:nvPr>
        </p:nvPicPr>
        <p:blipFill>
          <a:blip r:embed="rId2"/>
          <a:stretch>
            <a:fillRect/>
          </a:stretch>
        </p:blipFill>
        <p:spPr>
          <a:xfrm>
            <a:off x="384175" y="685800"/>
            <a:ext cx="8458200" cy="5562600"/>
          </a:xfrm>
        </p:spPr>
      </p:pic>
      <p:sp>
        <p:nvSpPr>
          <p:cNvPr id="11" name="Oval 10">
            <a:extLst>
              <a:ext uri="{FF2B5EF4-FFF2-40B4-BE49-F238E27FC236}">
                <a16:creationId xmlns:a16="http://schemas.microsoft.com/office/drawing/2014/main" id="{AA57857F-2AD0-CBF2-5FCD-171A5E7F52EF}"/>
              </a:ext>
            </a:extLst>
          </p:cNvPr>
          <p:cNvSpPr/>
          <p:nvPr/>
        </p:nvSpPr>
        <p:spPr>
          <a:xfrm>
            <a:off x="7848600" y="3124200"/>
            <a:ext cx="7620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6F8AA5-47B8-D3ED-1B7A-B7C55CD010DE}"/>
              </a:ext>
            </a:extLst>
          </p:cNvPr>
          <p:cNvSpPr/>
          <p:nvPr/>
        </p:nvSpPr>
        <p:spPr>
          <a:xfrm>
            <a:off x="762000" y="3124200"/>
            <a:ext cx="12192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35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4038600"/>
          </a:xfrm>
          <a:ln>
            <a:solidFill>
              <a:schemeClr val="accent1"/>
            </a:solidFill>
          </a:ln>
        </p:spPr>
        <p:txBody>
          <a:bodyPr>
            <a:normAutofit fontScale="85000" lnSpcReduction="20000"/>
          </a:bodyPr>
          <a:lstStyle/>
          <a:p>
            <a:r>
              <a:rPr lang="en-US" sz="2000" dirty="0"/>
              <a:t>…You represent that some private equity investments may offer the potential for enhanced returns over time by giving investors a stake in privately held companies during their early growth stages. </a:t>
            </a:r>
            <a:r>
              <a:rPr lang="en-US" sz="2000"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sz="2000" dirty="0"/>
          </a:p>
          <a:p>
            <a:r>
              <a:rPr lang="en-US" sz="2000"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sz="2000" dirty="0"/>
          </a:p>
          <a:p>
            <a:r>
              <a:rPr lang="en-US" sz="2000"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and New EO: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
        <p:nvSpPr>
          <p:cNvPr id="7" name="TextBox 6">
            <a:extLst>
              <a:ext uri="{FF2B5EF4-FFF2-40B4-BE49-F238E27FC236}">
                <a16:creationId xmlns:a16="http://schemas.microsoft.com/office/drawing/2014/main" id="{1FFD19DB-14DF-C8AC-E8A3-C560529F835D}"/>
              </a:ext>
            </a:extLst>
          </p:cNvPr>
          <p:cNvSpPr txBox="1"/>
          <p:nvPr/>
        </p:nvSpPr>
        <p:spPr>
          <a:xfrm>
            <a:off x="384048" y="4572000"/>
            <a:ext cx="8458200" cy="1661993"/>
          </a:xfrm>
          <a:prstGeom prst="rect">
            <a:avLst/>
          </a:prstGeom>
          <a:noFill/>
          <a:ln w="12700">
            <a:solidFill>
              <a:schemeClr val="accent1"/>
            </a:solidFill>
          </a:ln>
        </p:spPr>
        <p:txBody>
          <a:bodyPr wrap="square">
            <a:spAutoFit/>
          </a:bodyPr>
          <a:lstStyle/>
          <a:p>
            <a:pPr algn="just">
              <a:tabLst>
                <a:tab pos="1311275" algn="l"/>
              </a:tabLst>
            </a:pPr>
            <a:r>
              <a:rPr lang="en-US" sz="1700" b="0" dirty="0">
                <a:latin typeface="Calibri" charset="0"/>
                <a:cs typeface="Calibri" charset="0"/>
              </a:rPr>
              <a:t>Sec. 2.  Policy.  It is the policy of the United States that every American preparing for retirement should have </a:t>
            </a:r>
            <a:r>
              <a:rPr lang="en-US" sz="1700" dirty="0">
                <a:latin typeface="Calibri" charset="0"/>
                <a:cs typeface="Calibri" charset="0"/>
              </a:rPr>
              <a:t>access to funds </a:t>
            </a:r>
            <a:r>
              <a:rPr lang="en-US" sz="1700" b="0" dirty="0">
                <a:latin typeface="Calibri" charset="0"/>
                <a:cs typeface="Calibri" charset="0"/>
              </a:rPr>
              <a:t>that include investments in </a:t>
            </a:r>
            <a:r>
              <a:rPr lang="en-US" sz="1700" dirty="0">
                <a:latin typeface="Calibri" charset="0"/>
                <a:cs typeface="Calibri" charset="0"/>
              </a:rPr>
              <a:t>alternative assets (private market assets, RE, commodities, infrastructure, digital assets)</a:t>
            </a:r>
            <a:r>
              <a:rPr lang="en-US" sz="1700" b="0" dirty="0">
                <a:latin typeface="Calibri" charset="0"/>
                <a:cs typeface="Calibri" charset="0"/>
              </a:rPr>
              <a:t> when the relevant plan fiduciary determines that such access provides an appropriate opportunity for plan participants and beneficiaries to enhance the net risk-adjusted returns on their retirement assets. EO (8/7/25)</a:t>
            </a:r>
          </a:p>
        </p:txBody>
      </p:sp>
    </p:spTree>
    <p:extLst>
      <p:ext uri="{BB962C8B-B14F-4D97-AF65-F5344CB8AC3E}">
        <p14:creationId xmlns:p14="http://schemas.microsoft.com/office/powerpoint/2010/main" val="250784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DCD79290-1D5C-0A65-B408-1F7DB4B7443D}"/>
              </a:ext>
            </a:extLst>
          </p:cNvPr>
          <p:cNvPicPr>
            <a:picLocks noChangeAspect="1"/>
          </p:cNvPicPr>
          <p:nvPr/>
        </p:nvPicPr>
        <p:blipFill>
          <a:blip r:embed="rId3"/>
          <a:stretch>
            <a:fillRect/>
          </a:stretch>
        </p:blipFill>
        <p:spPr>
          <a:xfrm>
            <a:off x="358648" y="542995"/>
            <a:ext cx="8483600" cy="5623924"/>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’24 (year-end)</a:t>
            </a:r>
          </a:p>
        </p:txBody>
      </p:sp>
      <p:pic>
        <p:nvPicPr>
          <p:cNvPr id="8" name="Content Placeholder 7" descr="A table with numbers and text&#10;&#10;AI-generated content may be incorrect.">
            <a:extLst>
              <a:ext uri="{FF2B5EF4-FFF2-40B4-BE49-F238E27FC236}">
                <a16:creationId xmlns:a16="http://schemas.microsoft.com/office/drawing/2014/main" id="{153DD870-A3BB-036C-E774-E483990DB5C1}"/>
              </a:ext>
            </a:extLst>
          </p:cNvPr>
          <p:cNvPicPr>
            <a:picLocks noGrp="1" noChangeAspect="1"/>
          </p:cNvPicPr>
          <p:nvPr>
            <p:ph idx="1"/>
          </p:nvPr>
        </p:nvPicPr>
        <p:blipFill>
          <a:blip r:embed="rId3"/>
          <a:stretch>
            <a:fillRect/>
          </a:stretch>
        </p:blipFill>
        <p:spPr>
          <a:xfrm>
            <a:off x="384048" y="533400"/>
            <a:ext cx="8458200" cy="5577249"/>
          </a:xfrm>
        </p:spPr>
      </p:pic>
    </p:spTree>
    <p:extLst>
      <p:ext uri="{BB962C8B-B14F-4D97-AF65-F5344CB8AC3E}">
        <p14:creationId xmlns:p14="http://schemas.microsoft.com/office/powerpoint/2010/main" val="379634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b="1" dirty="0"/>
              <a:t>An</a:t>
            </a:r>
            <a:r>
              <a:rPr lang="en-US" sz="2800" dirty="0"/>
              <a:t>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4</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2895600" y="6180716"/>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7FDCF3C7-6B99-5402-642A-65945BB7899A}"/>
              </a:ext>
            </a:extLst>
          </p:cNvPr>
          <p:cNvPicPr>
            <a:picLocks noChangeAspect="1"/>
          </p:cNvPicPr>
          <p:nvPr/>
        </p:nvPicPr>
        <p:blipFill>
          <a:blip r:embed="rId2"/>
          <a:stretch>
            <a:fillRect/>
          </a:stretch>
        </p:blipFill>
        <p:spPr>
          <a:xfrm>
            <a:off x="396748" y="685800"/>
            <a:ext cx="8445500" cy="5463976"/>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12" name="Picture 11" descr="A table with numbers and text&#10;&#10;AI-generated content may be incorrect.">
            <a:extLst>
              <a:ext uri="{FF2B5EF4-FFF2-40B4-BE49-F238E27FC236}">
                <a16:creationId xmlns:a16="http://schemas.microsoft.com/office/drawing/2014/main" id="{62834041-2CD5-15DF-2B99-6A99458AA4BE}"/>
              </a:ext>
            </a:extLst>
          </p:cNvPr>
          <p:cNvPicPr>
            <a:picLocks noChangeAspect="1"/>
          </p:cNvPicPr>
          <p:nvPr/>
        </p:nvPicPr>
        <p:blipFill>
          <a:blip r:embed="rId2"/>
          <a:stretch>
            <a:fillRect/>
          </a:stretch>
        </p:blipFill>
        <p:spPr>
          <a:xfrm>
            <a:off x="304800" y="541303"/>
            <a:ext cx="8537448" cy="5539319"/>
          </a:xfrm>
          <a:prstGeom prst="rect">
            <a:avLst/>
          </a:prstGeom>
        </p:spPr>
      </p:pic>
    </p:spTree>
    <p:extLst>
      <p:ext uri="{BB962C8B-B14F-4D97-AF65-F5344CB8AC3E}">
        <p14:creationId xmlns:p14="http://schemas.microsoft.com/office/powerpoint/2010/main" val="97551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42</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6" name="Picture 5" descr="A table with numbers and text&#10;&#10;AI-generated content may be incorrect.">
            <a:extLst>
              <a:ext uri="{FF2B5EF4-FFF2-40B4-BE49-F238E27FC236}">
                <a16:creationId xmlns:a16="http://schemas.microsoft.com/office/drawing/2014/main" id="{391F5A7C-A796-DEEE-FB22-B5EB205FEC5F}"/>
              </a:ext>
            </a:extLst>
          </p:cNvPr>
          <p:cNvPicPr>
            <a:picLocks noChangeAspect="1"/>
          </p:cNvPicPr>
          <p:nvPr/>
        </p:nvPicPr>
        <p:blipFill>
          <a:blip r:embed="rId2"/>
          <a:stretch>
            <a:fillRect/>
          </a:stretch>
        </p:blipFill>
        <p:spPr>
          <a:xfrm>
            <a:off x="384048" y="533400"/>
            <a:ext cx="8458200" cy="5595090"/>
          </a:xfrm>
          <a:prstGeom prst="rect">
            <a:avLst/>
          </a:prstGeom>
        </p:spPr>
      </p:pic>
    </p:spTree>
    <p:extLst>
      <p:ext uri="{BB962C8B-B14F-4D97-AF65-F5344CB8AC3E}">
        <p14:creationId xmlns:p14="http://schemas.microsoft.com/office/powerpoint/2010/main" val="1660380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43</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’24 (year-end)</a:t>
            </a:r>
          </a:p>
        </p:txBody>
      </p:sp>
      <p:pic>
        <p:nvPicPr>
          <p:cNvPr id="10" name="Content Placeholder 9" descr="A table with numbers and text&#10;&#10;AI-generated content may be incorrect.">
            <a:extLst>
              <a:ext uri="{FF2B5EF4-FFF2-40B4-BE49-F238E27FC236}">
                <a16:creationId xmlns:a16="http://schemas.microsoft.com/office/drawing/2014/main" id="{7F4C0E89-E020-1E5A-11D7-193D84DA2883}"/>
              </a:ext>
            </a:extLst>
          </p:cNvPr>
          <p:cNvPicPr>
            <a:picLocks noGrp="1" noChangeAspect="1"/>
          </p:cNvPicPr>
          <p:nvPr>
            <p:ph idx="1"/>
          </p:nvPr>
        </p:nvPicPr>
        <p:blipFill>
          <a:blip r:embed="rId2"/>
          <a:stretch>
            <a:fillRect/>
          </a:stretch>
        </p:blipFill>
        <p:spPr>
          <a:xfrm>
            <a:off x="457200" y="842729"/>
            <a:ext cx="8385048" cy="5002042"/>
          </a:xfrm>
        </p:spPr>
      </p:pic>
      <p:pic>
        <p:nvPicPr>
          <p:cNvPr id="12" name="Picture 11">
            <a:extLst>
              <a:ext uri="{FF2B5EF4-FFF2-40B4-BE49-F238E27FC236}">
                <a16:creationId xmlns:a16="http://schemas.microsoft.com/office/drawing/2014/main" id="{4AB32385-DDB1-A709-AACB-88C76112BB28}"/>
              </a:ext>
            </a:extLst>
          </p:cNvPr>
          <p:cNvPicPr>
            <a:picLocks noChangeAspect="1"/>
          </p:cNvPicPr>
          <p:nvPr/>
        </p:nvPicPr>
        <p:blipFill>
          <a:blip r:embed="rId3"/>
          <a:stretch>
            <a:fillRect/>
          </a:stretch>
        </p:blipFill>
        <p:spPr>
          <a:xfrm>
            <a:off x="384048" y="548778"/>
            <a:ext cx="8458200" cy="388170"/>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a:xfrm>
            <a:off x="384048" y="533400"/>
            <a:ext cx="8458200" cy="5486400"/>
          </a:xfrm>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44</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pic>
        <p:nvPicPr>
          <p:cNvPr id="4" name="Picture 3" descr="A graph showing the amount of active fund returns&#10;&#10;Description automatically generated">
            <a:extLst>
              <a:ext uri="{FF2B5EF4-FFF2-40B4-BE49-F238E27FC236}">
                <a16:creationId xmlns:a16="http://schemas.microsoft.com/office/drawing/2014/main" id="{B9B6FC2D-7425-0642-00BC-B05FA7C7610C}"/>
              </a:ext>
            </a:extLst>
          </p:cNvPr>
          <p:cNvPicPr>
            <a:picLocks noChangeAspect="1"/>
          </p:cNvPicPr>
          <p:nvPr/>
        </p:nvPicPr>
        <p:blipFill>
          <a:blip r:embed="rId3"/>
          <a:stretch>
            <a:fillRect/>
          </a:stretch>
        </p:blipFill>
        <p:spPr>
          <a:xfrm>
            <a:off x="533400" y="685799"/>
            <a:ext cx="8308848" cy="5334001"/>
          </a:xfrm>
          <a:prstGeom prst="rect">
            <a:avLst/>
          </a:prstGeom>
        </p:spPr>
      </p:pic>
      <p:sp>
        <p:nvSpPr>
          <p:cNvPr id="2" name="TextBox 1">
            <a:extLst>
              <a:ext uri="{FF2B5EF4-FFF2-40B4-BE49-F238E27FC236}">
                <a16:creationId xmlns:a16="http://schemas.microsoft.com/office/drawing/2014/main" id="{A743A0F1-77B3-9AEE-B39E-3CCA1BF29B22}"/>
              </a:ext>
            </a:extLst>
          </p:cNvPr>
          <p:cNvSpPr txBox="1"/>
          <p:nvPr/>
        </p:nvSpPr>
        <p:spPr>
          <a:xfrm>
            <a:off x="2370523" y="6078472"/>
            <a:ext cx="2784737" cy="261610"/>
          </a:xfrm>
          <a:prstGeom prst="rect">
            <a:avLst/>
          </a:prstGeom>
          <a:noFill/>
        </p:spPr>
        <p:txBody>
          <a:bodyPr wrap="none" rtlCol="0">
            <a:spAutoFit/>
          </a:bodyPr>
          <a:lstStyle/>
          <a:p>
            <a:r>
              <a:rPr lang="en-US" sz="1100" b="0" dirty="0"/>
              <a:t>S&amp;P: Rise of Passive Management (4/23)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000" dirty="0">
                <a:latin typeface="Helvetica" charset="0"/>
              </a:rPr>
              <a:t>Source:  Ken French, </a:t>
            </a:r>
            <a:r>
              <a:rPr lang="en-US" sz="1000" i="1" dirty="0">
                <a:latin typeface="Helvetica" charset="0"/>
              </a:rPr>
              <a:t>The Cost of Active Investing</a:t>
            </a:r>
            <a:r>
              <a:rPr lang="en-US" sz="1000" dirty="0">
                <a:latin typeface="Helvetica" charset="0"/>
              </a:rPr>
              <a:t>, </a:t>
            </a:r>
            <a:r>
              <a:rPr lang="en-US" sz="1000" dirty="0" err="1">
                <a:latin typeface="Helvetica" charset="0"/>
              </a:rPr>
              <a:t>ssrn</a:t>
            </a:r>
            <a:r>
              <a:rPr lang="en-US" sz="10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45</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TextBox 1">
            <a:extLst>
              <a:ext uri="{FF2B5EF4-FFF2-40B4-BE49-F238E27FC236}">
                <a16:creationId xmlns:a16="http://schemas.microsoft.com/office/drawing/2014/main" id="{4048A51F-216B-B46E-D7FA-ABD25D80AAF2}"/>
              </a:ext>
            </a:extLst>
          </p:cNvPr>
          <p:cNvSpPr txBox="1"/>
          <p:nvPr/>
        </p:nvSpPr>
        <p:spPr>
          <a:xfrm>
            <a:off x="3020602" y="5455578"/>
            <a:ext cx="2757486" cy="369332"/>
          </a:xfrm>
          <a:prstGeom prst="rect">
            <a:avLst/>
          </a:prstGeom>
          <a:noFill/>
          <a:ln w="22225">
            <a:solidFill>
              <a:schemeClr val="accent1"/>
            </a:solidFill>
          </a:ln>
        </p:spPr>
        <p:txBody>
          <a:bodyPr wrap="none" rtlCol="0">
            <a:spAutoFit/>
          </a:bodyPr>
          <a:lstStyle/>
          <a:p>
            <a:r>
              <a:rPr lang="en-US" dirty="0"/>
              <a:t>(1 + 0.0067) </a:t>
            </a:r>
            <a:r>
              <a:rPr lang="en-US" baseline="30000" dirty="0"/>
              <a:t>26 </a:t>
            </a:r>
            <a:r>
              <a:rPr lang="en-US" dirty="0"/>
              <a:t>– 1 = 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(1964-2024)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46</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2"/>
          <a:stretch>
            <a:fillRect/>
          </a:stretch>
        </p:blipFill>
        <p:spPr>
          <a:xfrm>
            <a:off x="437056" y="681081"/>
            <a:ext cx="8706944" cy="817378"/>
          </a:xfrm>
          <a:prstGeom prst="rect">
            <a:avLst/>
          </a:prstGeom>
        </p:spPr>
      </p:pic>
      <p:pic>
        <p:nvPicPr>
          <p:cNvPr id="3" name="Picture 2" descr="A paper with lines and numbers&#10;&#10;Description automatically generated">
            <a:extLst>
              <a:ext uri="{FF2B5EF4-FFF2-40B4-BE49-F238E27FC236}">
                <a16:creationId xmlns:a16="http://schemas.microsoft.com/office/drawing/2014/main" id="{4EF027D0-3B98-6A17-0D92-7B4920438860}"/>
              </a:ext>
            </a:extLst>
          </p:cNvPr>
          <p:cNvPicPr>
            <a:picLocks noChangeAspect="1"/>
          </p:cNvPicPr>
          <p:nvPr/>
        </p:nvPicPr>
        <p:blipFill>
          <a:blip r:embed="rId3"/>
          <a:srcRect b="9081"/>
          <a:stretch>
            <a:fillRect/>
          </a:stretch>
        </p:blipFill>
        <p:spPr>
          <a:xfrm>
            <a:off x="577478" y="1595483"/>
            <a:ext cx="7807569" cy="3814717"/>
          </a:xfrm>
          <a:prstGeom prst="rect">
            <a:avLst/>
          </a:prstGeom>
        </p:spPr>
      </p:pic>
      <p:pic>
        <p:nvPicPr>
          <p:cNvPr id="4" name="Picture 3">
            <a:extLst>
              <a:ext uri="{FF2B5EF4-FFF2-40B4-BE49-F238E27FC236}">
                <a16:creationId xmlns:a16="http://schemas.microsoft.com/office/drawing/2014/main" id="{7A1B80A8-988B-1A5F-A8A4-14378608BF33}"/>
              </a:ext>
            </a:extLst>
          </p:cNvPr>
          <p:cNvPicPr>
            <a:picLocks noChangeAspect="1"/>
          </p:cNvPicPr>
          <p:nvPr/>
        </p:nvPicPr>
        <p:blipFill>
          <a:blip r:embed="rId4"/>
          <a:stretch>
            <a:fillRect/>
          </a:stretch>
        </p:blipFill>
        <p:spPr>
          <a:xfrm>
            <a:off x="577478" y="5447323"/>
            <a:ext cx="8182474" cy="81982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 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47</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4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48</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26" name="Picture 2" descr="Image">
            <a:extLst>
              <a:ext uri="{FF2B5EF4-FFF2-40B4-BE49-F238E27FC236}">
                <a16:creationId xmlns:a16="http://schemas.microsoft.com/office/drawing/2014/main" id="{FF0A3835-FF30-D492-E312-DEFE5C307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86415"/>
            <a:ext cx="685800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49</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pic>
        <p:nvPicPr>
          <p:cNvPr id="10" name="Content Placeholder 9" descr="A graph of missing days&#10;&#10;Description automatically generated">
            <a:extLst>
              <a:ext uri="{FF2B5EF4-FFF2-40B4-BE49-F238E27FC236}">
                <a16:creationId xmlns:a16="http://schemas.microsoft.com/office/drawing/2014/main" id="{D070AA50-6FF6-56DD-923C-515F16B30103}"/>
              </a:ext>
            </a:extLst>
          </p:cNvPr>
          <p:cNvPicPr>
            <a:picLocks noGrp="1" noChangeAspect="1"/>
          </p:cNvPicPr>
          <p:nvPr>
            <p:ph idx="1"/>
          </p:nvPr>
        </p:nvPicPr>
        <p:blipFill>
          <a:blip r:embed="rId2"/>
          <a:stretch>
            <a:fillRect/>
          </a:stretch>
        </p:blipFill>
        <p:spPr>
          <a:xfrm>
            <a:off x="1371600" y="586953"/>
            <a:ext cx="6528120" cy="2728874"/>
          </a:xfrm>
        </p:spPr>
      </p:pic>
      <p:pic>
        <p:nvPicPr>
          <p:cNvPr id="12" name="Picture 11" descr="A graph of a graph of a number of different numbers&#10;&#10;Description automatically generated with medium confidence">
            <a:extLst>
              <a:ext uri="{FF2B5EF4-FFF2-40B4-BE49-F238E27FC236}">
                <a16:creationId xmlns:a16="http://schemas.microsoft.com/office/drawing/2014/main" id="{CAC8410D-2B84-A3B8-0266-837E80695412}"/>
              </a:ext>
            </a:extLst>
          </p:cNvPr>
          <p:cNvPicPr>
            <a:picLocks noChangeAspect="1"/>
          </p:cNvPicPr>
          <p:nvPr/>
        </p:nvPicPr>
        <p:blipFill>
          <a:blip r:embed="rId3"/>
          <a:stretch>
            <a:fillRect/>
          </a:stretch>
        </p:blipFill>
        <p:spPr>
          <a:xfrm>
            <a:off x="1548036" y="3554504"/>
            <a:ext cx="6175248" cy="2603500"/>
          </a:xfrm>
          <a:prstGeom prst="rect">
            <a:avLst/>
          </a:prstGeom>
        </p:spPr>
      </p:pic>
    </p:spTree>
    <p:extLst>
      <p:ext uri="{BB962C8B-B14F-4D97-AF65-F5344CB8AC3E}">
        <p14:creationId xmlns:p14="http://schemas.microsoft.com/office/powerpoint/2010/main" val="39663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5</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50</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51</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52</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extLst>
              <p:ext uri="{D42A27DB-BD31-4B8C-83A1-F6EECF244321}">
                <p14:modId xmlns:p14="http://schemas.microsoft.com/office/powerpoint/2010/main" val="4289627378"/>
              </p:ext>
            </p:extLst>
          </p:nvPr>
        </p:nvGraphicFramePr>
        <p:xfrm>
          <a:off x="384175" y="1066800"/>
          <a:ext cx="7950200" cy="4864101"/>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66800"/>
                        <a:ext cx="7950200" cy="4864101"/>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94949"/>
                                        </p:tgtEl>
                                        <p:attrNameLst>
                                          <p:attrName>style.visibility</p:attrName>
                                        </p:attrNameLst>
                                      </p:cBhvr>
                                      <p:to>
                                        <p:strVal val="visible"/>
                                      </p:to>
                                    </p:set>
                                    <p:animEffect transition="in" filter="wipe(up)">
                                      <p:cBhvr>
                                        <p:cTn id="12" dur="500"/>
                                        <p:tgtEl>
                                          <p:spTgt spid="594949"/>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94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dirty="0">
                <a:solidFill>
                  <a:srgbClr val="010004"/>
                </a:solidFill>
              </a:rPr>
              <a:t>Over the years, event study methodology has been applied to a large number of events including:</a:t>
            </a:r>
          </a:p>
          <a:p>
            <a:pPr marL="742950" lvl="1" indent="-285750" eaLnBrk="1" hangingPunct="1"/>
            <a:r>
              <a:rPr lang="en-US" sz="1800" dirty="0">
                <a:solidFill>
                  <a:srgbClr val="010004"/>
                </a:solidFill>
              </a:rPr>
              <a:t>Dividend increases and decreases</a:t>
            </a:r>
          </a:p>
          <a:p>
            <a:pPr marL="742950" lvl="1" indent="-285750" eaLnBrk="1" hangingPunct="1"/>
            <a:r>
              <a:rPr lang="en-US" sz="1800" dirty="0">
                <a:solidFill>
                  <a:srgbClr val="010004"/>
                </a:solidFill>
              </a:rPr>
              <a:t>Earnings announcements</a:t>
            </a:r>
          </a:p>
          <a:p>
            <a:pPr marL="742950" lvl="1" indent="-285750" eaLnBrk="1" hangingPunct="1"/>
            <a:r>
              <a:rPr lang="en-US" sz="1800" dirty="0">
                <a:solidFill>
                  <a:srgbClr val="010004"/>
                </a:solidFill>
              </a:rPr>
              <a:t>Mergers </a:t>
            </a:r>
          </a:p>
          <a:p>
            <a:pPr marL="742950" lvl="1" indent="-285750" eaLnBrk="1" hangingPunct="1"/>
            <a:r>
              <a:rPr lang="en-US" sz="1800" dirty="0">
                <a:solidFill>
                  <a:srgbClr val="010004"/>
                </a:solidFill>
              </a:rPr>
              <a:t>Capital Spending</a:t>
            </a:r>
          </a:p>
          <a:p>
            <a:pPr marL="742950" lvl="1" indent="-285750" eaLnBrk="1" hangingPunct="1"/>
            <a:r>
              <a:rPr lang="en-US" sz="1800" dirty="0">
                <a:solidFill>
                  <a:srgbClr val="010004"/>
                </a:solidFill>
              </a:rPr>
              <a:t>New Issues of Stock</a:t>
            </a:r>
          </a:p>
          <a:p>
            <a:pPr marL="742950" lvl="1" indent="-285750" eaLnBrk="1" hangingPunct="1"/>
            <a:r>
              <a:rPr lang="en-US" sz="1800" dirty="0">
                <a:solidFill>
                  <a:srgbClr val="010004"/>
                </a:solidFill>
              </a:rPr>
              <a:t>Purchase of corporate jet</a:t>
            </a:r>
          </a:p>
          <a:p>
            <a:pPr marL="342900" indent="-342900" eaLnBrk="1" hangingPunct="1"/>
            <a:r>
              <a:rPr lang="en-US" sz="2400" dirty="0">
                <a:solidFill>
                  <a:srgbClr val="010004"/>
                </a:solidFill>
              </a:rPr>
              <a:t>The studies generally support the view that the market is semi-strong efficient.</a:t>
            </a:r>
          </a:p>
          <a:p>
            <a:pPr marL="342900" indent="-342900" eaLnBrk="1" hangingPunct="1"/>
            <a:r>
              <a:rPr lang="en-US" sz="2400" dirty="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53</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9411">
                                            <p:txEl>
                                              <p:pRg st="1" end="1"/>
                                            </p:txEl>
                                          </p:spTgt>
                                        </p:tgtEl>
                                        <p:attrNameLst>
                                          <p:attrName>style.visibility</p:attrName>
                                        </p:attrNameLst>
                                      </p:cBhvr>
                                      <p:to>
                                        <p:strVal val="visible"/>
                                      </p:to>
                                    </p:set>
                                    <p:animEffect transition="in" filter="fade">
                                      <p:cBhvr>
                                        <p:cTn id="14" dur="1000"/>
                                        <p:tgtEl>
                                          <p:spTgt spid="529411">
                                            <p:txEl>
                                              <p:pRg st="1" end="1"/>
                                            </p:txEl>
                                          </p:spTgt>
                                        </p:tgtEl>
                                      </p:cBhvr>
                                    </p:animEffect>
                                    <p:anim calcmode="lin" valueType="num">
                                      <p:cBhvr>
                                        <p:cTn id="15"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29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9411">
                                            <p:txEl>
                                              <p:pRg st="2" end="2"/>
                                            </p:txEl>
                                          </p:spTgt>
                                        </p:tgtEl>
                                        <p:attrNameLst>
                                          <p:attrName>style.visibility</p:attrName>
                                        </p:attrNameLst>
                                      </p:cBhvr>
                                      <p:to>
                                        <p:strVal val="visible"/>
                                      </p:to>
                                    </p:set>
                                    <p:animEffect transition="in" filter="fade">
                                      <p:cBhvr>
                                        <p:cTn id="21" dur="1000"/>
                                        <p:tgtEl>
                                          <p:spTgt spid="529411">
                                            <p:txEl>
                                              <p:pRg st="2" end="2"/>
                                            </p:txEl>
                                          </p:spTgt>
                                        </p:tgtEl>
                                      </p:cBhvr>
                                    </p:animEffect>
                                    <p:anim calcmode="lin" valueType="num">
                                      <p:cBhvr>
                                        <p:cTn id="22"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94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9411">
                                            <p:txEl>
                                              <p:pRg st="3" end="3"/>
                                            </p:txEl>
                                          </p:spTgt>
                                        </p:tgtEl>
                                        <p:attrNameLst>
                                          <p:attrName>style.visibility</p:attrName>
                                        </p:attrNameLst>
                                      </p:cBhvr>
                                      <p:to>
                                        <p:strVal val="visible"/>
                                      </p:to>
                                    </p:set>
                                    <p:animEffect transition="in" filter="fade">
                                      <p:cBhvr>
                                        <p:cTn id="28" dur="1000"/>
                                        <p:tgtEl>
                                          <p:spTgt spid="529411">
                                            <p:txEl>
                                              <p:pRg st="3" end="3"/>
                                            </p:txEl>
                                          </p:spTgt>
                                        </p:tgtEl>
                                      </p:cBhvr>
                                    </p:animEffect>
                                    <p:anim calcmode="lin" valueType="num">
                                      <p:cBhvr>
                                        <p:cTn id="29"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29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9411">
                                            <p:txEl>
                                              <p:pRg st="4" end="4"/>
                                            </p:txEl>
                                          </p:spTgt>
                                        </p:tgtEl>
                                        <p:attrNameLst>
                                          <p:attrName>style.visibility</p:attrName>
                                        </p:attrNameLst>
                                      </p:cBhvr>
                                      <p:to>
                                        <p:strVal val="visible"/>
                                      </p:to>
                                    </p:set>
                                    <p:animEffect transition="in" filter="fade">
                                      <p:cBhvr>
                                        <p:cTn id="35" dur="1000"/>
                                        <p:tgtEl>
                                          <p:spTgt spid="529411">
                                            <p:txEl>
                                              <p:pRg st="4" end="4"/>
                                            </p:txEl>
                                          </p:spTgt>
                                        </p:tgtEl>
                                      </p:cBhvr>
                                    </p:animEffect>
                                    <p:anim calcmode="lin" valueType="num">
                                      <p:cBhvr>
                                        <p:cTn id="36"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294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29411">
                                            <p:txEl>
                                              <p:pRg st="5" end="5"/>
                                            </p:txEl>
                                          </p:spTgt>
                                        </p:tgtEl>
                                        <p:attrNameLst>
                                          <p:attrName>style.visibility</p:attrName>
                                        </p:attrNameLst>
                                      </p:cBhvr>
                                      <p:to>
                                        <p:strVal val="visible"/>
                                      </p:to>
                                    </p:set>
                                    <p:animEffect transition="in" filter="fade">
                                      <p:cBhvr>
                                        <p:cTn id="42" dur="1000"/>
                                        <p:tgtEl>
                                          <p:spTgt spid="529411">
                                            <p:txEl>
                                              <p:pRg st="5" end="5"/>
                                            </p:txEl>
                                          </p:spTgt>
                                        </p:tgtEl>
                                      </p:cBhvr>
                                    </p:animEffect>
                                    <p:anim calcmode="lin" valueType="num">
                                      <p:cBhvr>
                                        <p:cTn id="4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294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29411">
                                            <p:txEl>
                                              <p:pRg st="6" end="6"/>
                                            </p:txEl>
                                          </p:spTgt>
                                        </p:tgtEl>
                                        <p:attrNameLst>
                                          <p:attrName>style.visibility</p:attrName>
                                        </p:attrNameLst>
                                      </p:cBhvr>
                                      <p:to>
                                        <p:strVal val="visible"/>
                                      </p:to>
                                    </p:set>
                                    <p:animEffect transition="in" filter="fade">
                                      <p:cBhvr>
                                        <p:cTn id="49" dur="1000"/>
                                        <p:tgtEl>
                                          <p:spTgt spid="529411">
                                            <p:txEl>
                                              <p:pRg st="6" end="6"/>
                                            </p:txEl>
                                          </p:spTgt>
                                        </p:tgtEl>
                                      </p:cBhvr>
                                    </p:animEffect>
                                    <p:anim calcmode="lin" valueType="num">
                                      <p:cBhvr>
                                        <p:cTn id="50"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29411">
                                            <p:txEl>
                                              <p:pRg st="7" end="7"/>
                                            </p:txEl>
                                          </p:spTgt>
                                        </p:tgtEl>
                                        <p:attrNameLst>
                                          <p:attrName>style.visibility</p:attrName>
                                        </p:attrNameLst>
                                      </p:cBhvr>
                                      <p:to>
                                        <p:strVal val="visible"/>
                                      </p:to>
                                    </p:set>
                                    <p:animEffect transition="in" filter="fade">
                                      <p:cBhvr>
                                        <p:cTn id="56" dur="1000"/>
                                        <p:tgtEl>
                                          <p:spTgt spid="529411">
                                            <p:txEl>
                                              <p:pRg st="7" end="7"/>
                                            </p:txEl>
                                          </p:spTgt>
                                        </p:tgtEl>
                                      </p:cBhvr>
                                    </p:animEffect>
                                    <p:anim calcmode="lin" valueType="num">
                                      <p:cBhvr>
                                        <p:cTn id="57"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29411">
                                            <p:txEl>
                                              <p:pRg st="8" end="8"/>
                                            </p:txEl>
                                          </p:spTgt>
                                        </p:tgtEl>
                                        <p:attrNameLst>
                                          <p:attrName>style.visibility</p:attrName>
                                        </p:attrNameLst>
                                      </p:cBhvr>
                                      <p:to>
                                        <p:strVal val="visible"/>
                                      </p:to>
                                    </p:set>
                                    <p:animEffect transition="in" filter="fade">
                                      <p:cBhvr>
                                        <p:cTn id="63" dur="1000"/>
                                        <p:tgtEl>
                                          <p:spTgt spid="529411">
                                            <p:txEl>
                                              <p:pRg st="8" end="8"/>
                                            </p:txEl>
                                          </p:spTgt>
                                        </p:tgtEl>
                                      </p:cBhvr>
                                    </p:animEffect>
                                    <p:anim calcmode="lin" valueType="num">
                                      <p:cBhvr>
                                        <p:cTn id="64"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945FB-8A46-21C9-0FDE-F219023D582E}"/>
              </a:ext>
            </a:extLst>
          </p:cNvPr>
          <p:cNvSpPr>
            <a:spLocks noGrp="1"/>
          </p:cNvSpPr>
          <p:nvPr>
            <p:ph idx="1"/>
          </p:nvPr>
        </p:nvSpPr>
        <p:spPr/>
        <p:txBody>
          <a:bodyPr/>
          <a:lstStyle/>
          <a:p>
            <a:r>
              <a:rPr lang="en-US" sz="2400" dirty="0"/>
              <a:t>Closed-end fund discounts (less relevant w/ ETFs)</a:t>
            </a:r>
          </a:p>
          <a:p>
            <a:r>
              <a:rPr lang="en-US" sz="2400" dirty="0"/>
              <a:t>Size, Value, Momentum, and Low-volatility</a:t>
            </a:r>
          </a:p>
          <a:p>
            <a:r>
              <a:rPr lang="en-US" sz="2400" dirty="0"/>
              <a:t>Bitcoin</a:t>
            </a:r>
          </a:p>
          <a:p>
            <a:r>
              <a:rPr lang="en-US" sz="2400" dirty="0"/>
              <a:t>GameStop (short squeeze) and bubbles</a:t>
            </a:r>
          </a:p>
          <a:p>
            <a:r>
              <a:rPr lang="en-US" sz="2400" dirty="0"/>
              <a:t>IPOs</a:t>
            </a:r>
          </a:p>
          <a:p>
            <a:endParaRPr lang="en-US" dirty="0"/>
          </a:p>
        </p:txBody>
      </p:sp>
      <p:sp>
        <p:nvSpPr>
          <p:cNvPr id="3" name="Title 2">
            <a:extLst>
              <a:ext uri="{FF2B5EF4-FFF2-40B4-BE49-F238E27FC236}">
                <a16:creationId xmlns:a16="http://schemas.microsoft.com/office/drawing/2014/main" id="{5BE98BF1-16E8-4DF1-561F-C5B742D5C9A0}"/>
              </a:ext>
            </a:extLst>
          </p:cNvPr>
          <p:cNvSpPr>
            <a:spLocks noGrp="1"/>
          </p:cNvSpPr>
          <p:nvPr>
            <p:ph type="title"/>
          </p:nvPr>
        </p:nvSpPr>
        <p:spPr/>
        <p:txBody>
          <a:bodyPr/>
          <a:lstStyle/>
          <a:p>
            <a:r>
              <a:rPr lang="en-US" i="1" dirty="0"/>
              <a:t>Some </a:t>
            </a:r>
            <a:r>
              <a:rPr lang="en-US" dirty="0"/>
              <a:t>Anomalies</a:t>
            </a:r>
            <a:endParaRPr lang="en-US" i="1" dirty="0"/>
          </a:p>
        </p:txBody>
      </p:sp>
      <p:sp>
        <p:nvSpPr>
          <p:cNvPr id="4" name="Slide Number Placeholder 3">
            <a:extLst>
              <a:ext uri="{FF2B5EF4-FFF2-40B4-BE49-F238E27FC236}">
                <a16:creationId xmlns:a16="http://schemas.microsoft.com/office/drawing/2014/main" id="{60EB69F8-AAA5-1EC0-8E9B-572DE94ABCDB}"/>
              </a:ext>
            </a:extLst>
          </p:cNvPr>
          <p:cNvSpPr>
            <a:spLocks noGrp="1"/>
          </p:cNvSpPr>
          <p:nvPr>
            <p:ph type="sldNum" sz="quarter" idx="10"/>
          </p:nvPr>
        </p:nvSpPr>
        <p:spPr/>
        <p:txBody>
          <a:bodyPr/>
          <a:lstStyle/>
          <a:p>
            <a:fld id="{7B3E355C-57B9-BC4B-95D8-406A1F834537}" type="slidenum">
              <a:rPr lang="en-US" altLang="en-US" smtClean="0"/>
              <a:pPr/>
              <a:t>54</a:t>
            </a:fld>
            <a:endParaRPr lang="en-US" altLang="en-US" dirty="0"/>
          </a:p>
        </p:txBody>
      </p:sp>
      <p:sp>
        <p:nvSpPr>
          <p:cNvPr id="5" name="Footer Placeholder 4">
            <a:extLst>
              <a:ext uri="{FF2B5EF4-FFF2-40B4-BE49-F238E27FC236}">
                <a16:creationId xmlns:a16="http://schemas.microsoft.com/office/drawing/2014/main" id="{3272710F-93C0-82E3-341E-1E978D2B003A}"/>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3147202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55</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56</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57</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6</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7</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8</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normAutofit fontScale="92500"/>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even private.</a:t>
            </a:r>
          </a:p>
          <a:p>
            <a:pPr marL="457200" lvl="1" indent="0" algn="just" eaLnBrk="1" hangingPunct="1">
              <a:lnSpc>
                <a:spcPct val="90000"/>
              </a:lnSpc>
              <a:spcAft>
                <a:spcPts val="600"/>
              </a:spcAft>
              <a:buNone/>
            </a:pPr>
            <a:endParaRPr lang="en-US" sz="2000" dirty="0">
              <a:solidFill>
                <a:srgbClr val="010004"/>
              </a:solidFill>
            </a:endParaRPr>
          </a:p>
          <a:p>
            <a:pPr marL="403225" indent="-393700">
              <a:lnSpc>
                <a:spcPct val="90000"/>
              </a:lnSpc>
              <a:spcAft>
                <a:spcPts val="600"/>
              </a:spcAft>
            </a:pPr>
            <a:r>
              <a:rPr lang="en-US" sz="2400" dirty="0">
                <a:solidFill>
                  <a:srgbClr val="010004"/>
                </a:solidFill>
              </a:rPr>
              <a:t>An alternate taxonomy</a:t>
            </a:r>
            <a:r>
              <a:rPr lang="en-US" sz="2150" dirty="0">
                <a:solidFill>
                  <a:srgbClr val="010004"/>
                </a:solidFill>
              </a:rPr>
              <a:t>:</a:t>
            </a:r>
          </a:p>
          <a:p>
            <a:pPr marL="574675" lvl="1" indent="-393700">
              <a:lnSpc>
                <a:spcPct val="90000"/>
              </a:lnSpc>
              <a:spcAft>
                <a:spcPts val="600"/>
              </a:spcAft>
            </a:pPr>
            <a:r>
              <a:rPr lang="en-US" sz="2000" dirty="0">
                <a:solidFill>
                  <a:srgbClr val="010004"/>
                </a:solidFill>
              </a:rPr>
              <a:t>True believer: Price is always PV of the firm’s future cash flows. </a:t>
            </a:r>
          </a:p>
          <a:p>
            <a:pPr marL="574675" lvl="1" indent="-393700">
              <a:lnSpc>
                <a:spcPct val="90000"/>
              </a:lnSpc>
              <a:spcAft>
                <a:spcPts val="600"/>
              </a:spcAft>
            </a:pPr>
            <a:r>
              <a:rPr lang="en-US" sz="2000" dirty="0">
                <a:solidFill>
                  <a:srgbClr val="010004"/>
                </a:solidFill>
              </a:rPr>
              <a:t>Firm believer: </a:t>
            </a:r>
            <a:r>
              <a:rPr lang="en-US" sz="2000" dirty="0"/>
              <a:t>Price deviates from PV, but this is not exploitable. </a:t>
            </a:r>
            <a:endParaRPr lang="en-US" sz="2000" dirty="0">
              <a:solidFill>
                <a:srgbClr val="010004"/>
              </a:solidFill>
            </a:endParaRPr>
          </a:p>
          <a:p>
            <a:pPr marL="574675" lvl="1" indent="-393700">
              <a:lnSpc>
                <a:spcPct val="90000"/>
              </a:lnSpc>
              <a:spcAft>
                <a:spcPts val="600"/>
              </a:spcAft>
            </a:pPr>
            <a:r>
              <a:rPr lang="en-US" sz="2000" dirty="0">
                <a:solidFill>
                  <a:srgbClr val="010004"/>
                </a:solidFill>
              </a:rPr>
              <a:t>Mild believer: </a:t>
            </a:r>
            <a:r>
              <a:rPr lang="en-US" sz="2000" dirty="0"/>
              <a:t>Price deviates from PV and exploiting it is possible.</a:t>
            </a:r>
          </a:p>
          <a:p>
            <a:pPr marL="574675" lvl="1" indent="-393700">
              <a:lnSpc>
                <a:spcPct val="90000"/>
              </a:lnSpc>
              <a:spcAft>
                <a:spcPts val="600"/>
              </a:spcAft>
            </a:pPr>
            <a:r>
              <a:rPr lang="en-US" sz="2000" dirty="0">
                <a:solidFill>
                  <a:srgbClr val="010004"/>
                </a:solidFill>
              </a:rPr>
              <a:t>Non-believer: </a:t>
            </a:r>
            <a:r>
              <a:rPr lang="en-US" sz="2000" dirty="0"/>
              <a:t>Price deviates strongly from PV, so investors can easily get rich. </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9</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278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2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31502</TotalTime>
  <Words>4050</Words>
  <Application>Microsoft Macintosh PowerPoint</Application>
  <PresentationFormat>On-screen Show (4:3)</PresentationFormat>
  <Paragraphs>508</Paragraphs>
  <Slides>57</Slides>
  <Notes>34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57</vt:i4>
      </vt:variant>
    </vt:vector>
  </HeadingPairs>
  <TitlesOfParts>
    <vt:vector size="71"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Arbitrage</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2000-2025 (Oct)</vt:lpstr>
      <vt:lpstr>S&amp;P 500 Daily Historical Changes (%): 2025</vt:lpstr>
      <vt:lpstr>Market Inefficiencies: Fama and French</vt:lpstr>
      <vt:lpstr>Market Inefficiencies: Fama and French</vt:lpstr>
      <vt:lpstr>Market Inefficiencies: Fama and French</vt:lpstr>
      <vt:lpstr>Market Inefficiencies:  Fama and French</vt:lpstr>
      <vt:lpstr>Morningstar Style Tables for Vanguard Total Stock</vt:lpstr>
      <vt:lpstr>Size Effect:  Illusion?</vt:lpstr>
      <vt:lpstr>Value Factor: Vanguard Growth MF &amp; Vanguard Value MF (Oct ‘05 – Oct ‘25)</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and New EO: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(1964-2024)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Some Anomalies</vt:lpstr>
      <vt:lpstr>The Behavioral Challenge to Market Efficiency</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Jeffrey M. Colon</cp:lastModifiedBy>
  <cp:revision>336</cp:revision>
  <dcterms:created xsi:type="dcterms:W3CDTF">2010-03-07T18:05:15Z</dcterms:created>
  <dcterms:modified xsi:type="dcterms:W3CDTF">2025-10-20T00:55:47Z</dcterms:modified>
</cp:coreProperties>
</file>